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0"/>
  </p:notesMasterIdLst>
  <p:sldIdLst>
    <p:sldId id="256" r:id="rId3"/>
    <p:sldId id="258" r:id="rId4"/>
    <p:sldId id="259" r:id="rId5"/>
    <p:sldId id="280" r:id="rId6"/>
    <p:sldId id="281" r:id="rId7"/>
    <p:sldId id="283" r:id="rId8"/>
    <p:sldId id="303" r:id="rId9"/>
    <p:sldId id="304" r:id="rId10"/>
    <p:sldId id="284" r:id="rId11"/>
    <p:sldId id="285" r:id="rId12"/>
    <p:sldId id="286" r:id="rId13"/>
    <p:sldId id="287" r:id="rId14"/>
    <p:sldId id="288" r:id="rId15"/>
    <p:sldId id="289" r:id="rId16"/>
    <p:sldId id="290" r:id="rId17"/>
    <p:sldId id="291" r:id="rId18"/>
    <p:sldId id="271" r:id="rId19"/>
  </p:sldIdLst>
  <p:sldSz cx="12192000" cy="6858000"/>
  <p:notesSz cx="6792913" cy="992505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3225"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8100" y="0"/>
            <a:ext cx="2943225" cy="496888"/>
          </a:xfrm>
          <a:prstGeom prst="rect">
            <a:avLst/>
          </a:prstGeom>
        </p:spPr>
        <p:txBody>
          <a:bodyPr vert="horz" lIns="91440" tIns="45720" rIns="91440" bIns="45720" rtlCol="0"/>
          <a:lstStyle>
            <a:lvl1pPr algn="r">
              <a:defRPr sz="1200"/>
            </a:lvl1pPr>
          </a:lstStyle>
          <a:p>
            <a:fld id="{381CA683-ABB2-450D-921C-FF292D5BF8C0}" type="datetimeFigureOut">
              <a:rPr lang="nl-NL" smtClean="0"/>
              <a:t>3-11-2025</a:t>
            </a:fld>
            <a:endParaRPr lang="nl-NL"/>
          </a:p>
        </p:txBody>
      </p:sp>
      <p:sp>
        <p:nvSpPr>
          <p:cNvPr id="4" name="Tijdelijke aanduiding voor dia-afbeelding 3"/>
          <p:cNvSpPr>
            <a:spLocks noGrp="1" noRot="1" noChangeAspect="1"/>
          </p:cNvSpPr>
          <p:nvPr>
            <p:ph type="sldImg" idx="2"/>
          </p:nvPr>
        </p:nvSpPr>
        <p:spPr>
          <a:xfrm>
            <a:off x="419100" y="1241425"/>
            <a:ext cx="5954713"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76788"/>
            <a:ext cx="5434013" cy="3908425"/>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163"/>
            <a:ext cx="2943225" cy="4968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8100" y="9428163"/>
            <a:ext cx="2943225" cy="496887"/>
          </a:xfrm>
          <a:prstGeom prst="rect">
            <a:avLst/>
          </a:prstGeom>
        </p:spPr>
        <p:txBody>
          <a:bodyPr vert="horz" lIns="91440" tIns="45720" rIns="91440" bIns="45720" rtlCol="0" anchor="b"/>
          <a:lstStyle>
            <a:lvl1pPr algn="r">
              <a:defRPr sz="1200"/>
            </a:lvl1pPr>
          </a:lstStyle>
          <a:p>
            <a:fld id="{5FDAA89E-7E55-4685-87AF-F4502F369963}" type="slidenum">
              <a:rPr lang="nl-NL" smtClean="0"/>
              <a:t>‹nr.›</a:t>
            </a:fld>
            <a:endParaRPr lang="nl-NL"/>
          </a:p>
        </p:txBody>
      </p:sp>
    </p:spTree>
    <p:extLst>
      <p:ext uri="{BB962C8B-B14F-4D97-AF65-F5344CB8AC3E}">
        <p14:creationId xmlns:p14="http://schemas.microsoft.com/office/powerpoint/2010/main" val="10059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5FDAA89E-7E55-4685-87AF-F4502F369963}" type="slidenum">
              <a:rPr lang="nl-NL" smtClean="0"/>
              <a:t>3</a:t>
            </a:fld>
            <a:endParaRPr lang="nl-NL"/>
          </a:p>
        </p:txBody>
      </p:sp>
    </p:spTree>
    <p:extLst>
      <p:ext uri="{BB962C8B-B14F-4D97-AF65-F5344CB8AC3E}">
        <p14:creationId xmlns:p14="http://schemas.microsoft.com/office/powerpoint/2010/main" val="1537997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8C214A4A-F696-44A2-A70F-B4AA5CC0B6D0}" type="slidenum">
              <a:t>‹nr.›</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9" name="PlaceHolder 2"/>
          <p:cNvSpPr>
            <a:spLocks noGrp="1"/>
          </p:cNvSpPr>
          <p:nvPr>
            <p:ph/>
          </p:nvPr>
        </p:nvSpPr>
        <p:spPr>
          <a:xfrm>
            <a:off x="677160" y="21607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0" name="PlaceHolder 3"/>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E47F9606-1F1A-4CA9-8BA3-F37E70B7DC5F}"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52"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3"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4"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5" name="PlaceHolder 5"/>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A20E7E1D-DD67-4782-8734-05A362C1A651}" type="slidenum">
              <a:t>‹nr.›</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57" name="PlaceHolder 2"/>
          <p:cNvSpPr>
            <a:spLocks noGrp="1"/>
          </p:cNvSpPr>
          <p:nvPr>
            <p:ph/>
          </p:nvPr>
        </p:nvSpPr>
        <p:spPr>
          <a:xfrm>
            <a:off x="67716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8" name="PlaceHolder 3"/>
          <p:cNvSpPr>
            <a:spLocks noGrp="1"/>
          </p:cNvSpPr>
          <p:nvPr>
            <p:ph/>
          </p:nvPr>
        </p:nvSpPr>
        <p:spPr>
          <a:xfrm>
            <a:off x="358344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9" name="PlaceHolder 4"/>
          <p:cNvSpPr>
            <a:spLocks noGrp="1"/>
          </p:cNvSpPr>
          <p:nvPr>
            <p:ph/>
          </p:nvPr>
        </p:nvSpPr>
        <p:spPr>
          <a:xfrm>
            <a:off x="649008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0" name="PlaceHolder 5"/>
          <p:cNvSpPr>
            <a:spLocks noGrp="1"/>
          </p:cNvSpPr>
          <p:nvPr>
            <p:ph/>
          </p:nvPr>
        </p:nvSpPr>
        <p:spPr>
          <a:xfrm>
            <a:off x="67716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1" name="PlaceHolder 6"/>
          <p:cNvSpPr>
            <a:spLocks noGrp="1"/>
          </p:cNvSpPr>
          <p:nvPr>
            <p:ph/>
          </p:nvPr>
        </p:nvSpPr>
        <p:spPr>
          <a:xfrm>
            <a:off x="358344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2" name="PlaceHolder 7"/>
          <p:cNvSpPr>
            <a:spLocks noGrp="1"/>
          </p:cNvSpPr>
          <p:nvPr>
            <p:ph/>
          </p:nvPr>
        </p:nvSpPr>
        <p:spPr>
          <a:xfrm>
            <a:off x="649008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DA511924-CA61-4371-A998-BAAECDEA4CF2}" type="slidenum">
              <a:t>‹nr.›</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58C3EF85-F684-407D-9222-2AF536AC7DCC}" type="slidenum">
              <a:t>‹nr.›</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0" name="PlaceHolder 2"/>
          <p:cNvSpPr>
            <a:spLocks noGrp="1"/>
          </p:cNvSpPr>
          <p:nvPr>
            <p:ph type="subTitle"/>
          </p:nvPr>
        </p:nvSpPr>
        <p:spPr>
          <a:xfrm>
            <a:off x="677160" y="2160720"/>
            <a:ext cx="8596440" cy="3880440"/>
          </a:xfrm>
          <a:prstGeom prst="rect">
            <a:avLst/>
          </a:prstGeom>
          <a:noFill/>
          <a:ln w="0">
            <a:noFill/>
          </a:ln>
        </p:spPr>
        <p:txBody>
          <a:bodyPr lIns="0" tIns="0" rIns="0" bIns="0" anchor="ctr">
            <a:noAutofit/>
          </a:bodyPr>
          <a:lstStyle/>
          <a:p>
            <a:pPr indent="0" algn="ctr">
              <a:buNone/>
            </a:pPr>
            <a:endParaRPr lang="nl-NL" sz="3200" b="0" strike="noStrike" spc="-1">
              <a:solidFill>
                <a:srgbClr val="000000"/>
              </a:solidFill>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19FBFAF3-63C0-4468-B3B2-8FFB6A433054}" type="slidenum">
              <a:t>‹nr.›</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2" name="PlaceHolder 2"/>
          <p:cNvSpPr>
            <a:spLocks noGrp="1"/>
          </p:cNvSpPr>
          <p:nvPr>
            <p:ph/>
          </p:nvPr>
        </p:nvSpPr>
        <p:spPr>
          <a:xfrm>
            <a:off x="677160" y="2160720"/>
            <a:ext cx="859644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D3A2B849-27C8-4FF8-81EF-C17DFBBFF10F}" type="slidenum">
              <a:t>‹nr.›</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4"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85"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B2DF1620-F18F-4920-A09E-1F8C5FEA8C17}" type="slidenum">
              <a:t>‹nr.›</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DC757341-4FB1-4C01-86B2-2DB1951C5394}" type="slidenum">
              <a:t>‹nr.›</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677160" y="609480"/>
            <a:ext cx="8596440" cy="6122160"/>
          </a:xfrm>
          <a:prstGeom prst="rect">
            <a:avLst/>
          </a:prstGeom>
          <a:noFill/>
          <a:ln w="0">
            <a:noFill/>
          </a:ln>
        </p:spPr>
        <p:txBody>
          <a:bodyPr lIns="0" tIns="0" rIns="0" bIns="0" anchor="ctr">
            <a:noAutofit/>
          </a:bodyPr>
          <a:lstStyle/>
          <a:p>
            <a:pPr algn="ctr"/>
            <a:endParaRPr lang="nl-NL" sz="32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4F99587B-56C9-49FA-8C4E-90E0BD7B5498}" type="slidenum">
              <a:t>‹nr.›</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89"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0"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1"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FEE76A9C-33F4-4A1A-996F-93A54DAEA96A}"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28" name="PlaceHolder 2"/>
          <p:cNvSpPr>
            <a:spLocks noGrp="1"/>
          </p:cNvSpPr>
          <p:nvPr>
            <p:ph type="subTitle"/>
          </p:nvPr>
        </p:nvSpPr>
        <p:spPr>
          <a:xfrm>
            <a:off x="677160" y="2160720"/>
            <a:ext cx="8596440" cy="3880440"/>
          </a:xfrm>
          <a:prstGeom prst="rect">
            <a:avLst/>
          </a:prstGeom>
          <a:noFill/>
          <a:ln w="0">
            <a:noFill/>
          </a:ln>
        </p:spPr>
        <p:txBody>
          <a:bodyPr lIns="0" tIns="0" rIns="0" bIns="0" anchor="ctr">
            <a:noAutofit/>
          </a:bodyPr>
          <a:lstStyle/>
          <a:p>
            <a:pPr indent="0" algn="ctr">
              <a:buNone/>
            </a:pPr>
            <a:endParaRPr lang="nl-NL" sz="3200" b="0" strike="noStrike" spc="-1">
              <a:solidFill>
                <a:srgbClr val="000000"/>
              </a:solidFill>
              <a:latin typeface="Arial"/>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BE89EDBF-76A1-48E6-8E5F-804F62D49B79}"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93"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4"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5" name="PlaceHolder 4"/>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2574D932-365F-43BE-B2B1-0E7E344CC5BC}"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97"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8"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9" name="PlaceHolder 4"/>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93938355-14D0-42D0-AE39-6FB96C8500DA}" type="slidenum">
              <a:t>‹nr.›</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1" name="PlaceHolder 2"/>
          <p:cNvSpPr>
            <a:spLocks noGrp="1"/>
          </p:cNvSpPr>
          <p:nvPr>
            <p:ph/>
          </p:nvPr>
        </p:nvSpPr>
        <p:spPr>
          <a:xfrm>
            <a:off x="677160" y="21607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2" name="PlaceHolder 3"/>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7E271532-545D-4137-ABB7-3F3F15D470D5}" type="slidenum">
              <a:t>‹nr.›</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4"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5"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6"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07" name="PlaceHolder 5"/>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978F45CE-69AF-4EBD-BD61-F4CBD4A8E650}" type="slidenum">
              <a:t>‹nr.›</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109" name="PlaceHolder 2"/>
          <p:cNvSpPr>
            <a:spLocks noGrp="1"/>
          </p:cNvSpPr>
          <p:nvPr>
            <p:ph/>
          </p:nvPr>
        </p:nvSpPr>
        <p:spPr>
          <a:xfrm>
            <a:off x="67716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0" name="PlaceHolder 3"/>
          <p:cNvSpPr>
            <a:spLocks noGrp="1"/>
          </p:cNvSpPr>
          <p:nvPr>
            <p:ph/>
          </p:nvPr>
        </p:nvSpPr>
        <p:spPr>
          <a:xfrm>
            <a:off x="358344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1" name="PlaceHolder 4"/>
          <p:cNvSpPr>
            <a:spLocks noGrp="1"/>
          </p:cNvSpPr>
          <p:nvPr>
            <p:ph/>
          </p:nvPr>
        </p:nvSpPr>
        <p:spPr>
          <a:xfrm>
            <a:off x="6490080" y="21607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2" name="PlaceHolder 5"/>
          <p:cNvSpPr>
            <a:spLocks noGrp="1"/>
          </p:cNvSpPr>
          <p:nvPr>
            <p:ph/>
          </p:nvPr>
        </p:nvSpPr>
        <p:spPr>
          <a:xfrm>
            <a:off x="67716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3" name="PlaceHolder 6"/>
          <p:cNvSpPr>
            <a:spLocks noGrp="1"/>
          </p:cNvSpPr>
          <p:nvPr>
            <p:ph/>
          </p:nvPr>
        </p:nvSpPr>
        <p:spPr>
          <a:xfrm>
            <a:off x="358344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114" name="PlaceHolder 7"/>
          <p:cNvSpPr>
            <a:spLocks noGrp="1"/>
          </p:cNvSpPr>
          <p:nvPr>
            <p:ph/>
          </p:nvPr>
        </p:nvSpPr>
        <p:spPr>
          <a:xfrm>
            <a:off x="6490080" y="4187520"/>
            <a:ext cx="276768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D5198BE4-9900-4B1C-8335-14E109753A0C}" type="slidenum">
              <a:t>‹nr.›</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0" name="PlaceHolder 2"/>
          <p:cNvSpPr>
            <a:spLocks noGrp="1"/>
          </p:cNvSpPr>
          <p:nvPr>
            <p:ph/>
          </p:nvPr>
        </p:nvSpPr>
        <p:spPr>
          <a:xfrm>
            <a:off x="677160" y="2160720"/>
            <a:ext cx="859644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8FE7F667-7371-4CE6-9CE2-83AC6FF1E620}" type="slidenum">
              <a:t>‹nr.›</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2"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3"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98F6AB21-E5E2-4815-B04C-36FDE78174BC}" type="slidenum">
              <a:t>‹nr.›</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EEDEA758-9141-499C-A296-CBCAE29D54E8}"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677160" y="609480"/>
            <a:ext cx="8596440" cy="6122160"/>
          </a:xfrm>
          <a:prstGeom prst="rect">
            <a:avLst/>
          </a:prstGeom>
          <a:noFill/>
          <a:ln w="0">
            <a:noFill/>
          </a:ln>
        </p:spPr>
        <p:txBody>
          <a:bodyPr lIns="0" tIns="0" rIns="0" bIns="0" anchor="ctr">
            <a:noAutofit/>
          </a:bodyPr>
          <a:lstStyle/>
          <a:p>
            <a:pPr algn="ctr"/>
            <a:endParaRPr lang="nl-NL" sz="32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40024FD8-821B-4460-BE90-A4040221F265}" type="slidenum">
              <a:t>‹nr.›</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37"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8" name="PlaceHolder 3"/>
          <p:cNvSpPr>
            <a:spLocks noGrp="1"/>
          </p:cNvSpPr>
          <p:nvPr>
            <p:ph/>
          </p:nvPr>
        </p:nvSpPr>
        <p:spPr>
          <a:xfrm>
            <a:off x="508212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39" name="PlaceHolder 4"/>
          <p:cNvSpPr>
            <a:spLocks noGrp="1"/>
          </p:cNvSpPr>
          <p:nvPr>
            <p:ph/>
          </p:nvPr>
        </p:nvSpPr>
        <p:spPr>
          <a:xfrm>
            <a:off x="67716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0AEBAB2B-889E-4AB7-95CD-6B40D7A75017}"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1" name="PlaceHolder 2"/>
          <p:cNvSpPr>
            <a:spLocks noGrp="1"/>
          </p:cNvSpPr>
          <p:nvPr>
            <p:ph/>
          </p:nvPr>
        </p:nvSpPr>
        <p:spPr>
          <a:xfrm>
            <a:off x="677160" y="2160720"/>
            <a:ext cx="4194720" cy="388044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2"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3" name="PlaceHolder 4"/>
          <p:cNvSpPr>
            <a:spLocks noGrp="1"/>
          </p:cNvSpPr>
          <p:nvPr>
            <p:ph/>
          </p:nvPr>
        </p:nvSpPr>
        <p:spPr>
          <a:xfrm>
            <a:off x="5082120" y="41875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7A89B0DE-FD28-4AAC-882F-D41DED3EAC40}"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77160" y="609480"/>
            <a:ext cx="8596440" cy="1320480"/>
          </a:xfrm>
          <a:prstGeom prst="rect">
            <a:avLst/>
          </a:prstGeom>
          <a:noFill/>
          <a:ln w="0">
            <a:noFill/>
          </a:ln>
        </p:spPr>
        <p:txBody>
          <a:bodyPr lIns="0" tIns="0" rIns="0" bIns="0" anchor="ctr">
            <a:noAutofit/>
          </a:bodyPr>
          <a:lstStyle/>
          <a:p>
            <a:pPr indent="0">
              <a:buNone/>
            </a:pPr>
            <a:endParaRPr lang="en-US" sz="1800" b="0" strike="noStrike" spc="-1">
              <a:solidFill>
                <a:schemeClr val="dk1"/>
              </a:solidFill>
              <a:latin typeface="Trebuchet MS"/>
            </a:endParaRPr>
          </a:p>
        </p:txBody>
      </p:sp>
      <p:sp>
        <p:nvSpPr>
          <p:cNvPr id="45" name="PlaceHolder 2"/>
          <p:cNvSpPr>
            <a:spLocks noGrp="1"/>
          </p:cNvSpPr>
          <p:nvPr>
            <p:ph/>
          </p:nvPr>
        </p:nvSpPr>
        <p:spPr>
          <a:xfrm>
            <a:off x="67716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6" name="PlaceHolder 3"/>
          <p:cNvSpPr>
            <a:spLocks noGrp="1"/>
          </p:cNvSpPr>
          <p:nvPr>
            <p:ph/>
          </p:nvPr>
        </p:nvSpPr>
        <p:spPr>
          <a:xfrm>
            <a:off x="5082120" y="2160720"/>
            <a:ext cx="419472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47" name="PlaceHolder 4"/>
          <p:cNvSpPr>
            <a:spLocks noGrp="1"/>
          </p:cNvSpPr>
          <p:nvPr>
            <p:ph/>
          </p:nvPr>
        </p:nvSpPr>
        <p:spPr>
          <a:xfrm>
            <a:off x="677160" y="4187520"/>
            <a:ext cx="8596440" cy="1850760"/>
          </a:xfrm>
          <a:prstGeom prst="rect">
            <a:avLst/>
          </a:prstGeom>
          <a:noFill/>
          <a:ln w="0">
            <a:noFill/>
          </a:ln>
        </p:spPr>
        <p:txBody>
          <a:bodyPr lIns="0" tIns="0" rIns="0" bIns="0" anchor="t">
            <a:normAutofit/>
          </a:bodyPr>
          <a:lstStyle/>
          <a:p>
            <a:pPr indent="0">
              <a:spcBef>
                <a:spcPts val="1417"/>
              </a:spcBef>
              <a:buNone/>
            </a:pPr>
            <a:endParaRPr lang="en-US" sz="1800" b="0" strike="noStrike" spc="-1">
              <a:solidFill>
                <a:schemeClr val="dk1">
                  <a:lumMod val="75000"/>
                  <a:lumOff val="25000"/>
                </a:schemeClr>
              </a:solidFill>
              <a:latin typeface="Trebuchet MS"/>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36509B30-CB84-4BB2-B847-AF2B0EEEFDD9}" type="slidenum">
              <a:t>‹nr.›</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7" name="Group 6"/>
          <p:cNvGrpSpPr/>
          <p:nvPr/>
        </p:nvGrpSpPr>
        <p:grpSpPr>
          <a:xfrm>
            <a:off x="0" y="-8640"/>
            <a:ext cx="12191760" cy="6866640"/>
            <a:chOff x="0" y="-8640"/>
            <a:chExt cx="12191760" cy="6866640"/>
          </a:xfrm>
        </p:grpSpPr>
        <p:cxnSp>
          <p:nvCxnSpPr>
            <p:cNvPr id="28" name="Straight Connector 19"/>
            <p:cNvCxnSpPr/>
            <p:nvPr/>
          </p:nvCxnSpPr>
          <p:spPr>
            <a:xfrm>
              <a:off x="9370800" y="0"/>
              <a:ext cx="1219680" cy="6858360"/>
            </a:xfrm>
            <a:prstGeom prst="straightConnector1">
              <a:avLst/>
            </a:prstGeom>
            <a:ln w="9525" cap="rnd">
              <a:solidFill>
                <a:srgbClr val="FFFFFF">
                  <a:lumMod val="75000"/>
                </a:srgbClr>
              </a:solidFill>
              <a:round/>
            </a:ln>
          </p:spPr>
        </p:cxnSp>
        <p:cxnSp>
          <p:nvCxnSpPr>
            <p:cNvPr id="2"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3"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4"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5" name="Isosceles Triangle 23"/>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8"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9" name="Isosceles Triangle 27"/>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0" name="Isosceles Triangle 28"/>
            <p:cNvSpPr/>
            <p:nvPr/>
          </p:nvSpPr>
          <p:spPr>
            <a:xfrm>
              <a:off x="0" y="4013280"/>
              <a:ext cx="448200" cy="2844360"/>
            </a:xfrm>
            <a:prstGeom prst="triangle">
              <a:avLst>
                <a:gd name="adj" fmla="val 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grpSp>
        <p:nvGrpSpPr>
          <p:cNvPr id="11" name="Group 6"/>
          <p:cNvGrpSpPr/>
          <p:nvPr/>
        </p:nvGrpSpPr>
        <p:grpSpPr>
          <a:xfrm>
            <a:off x="360" y="-8640"/>
            <a:ext cx="12191400" cy="6866640"/>
            <a:chOff x="360" y="-8640"/>
            <a:chExt cx="12191400" cy="6866640"/>
          </a:xfrm>
        </p:grpSpPr>
        <p:cxnSp>
          <p:nvCxnSpPr>
            <p:cNvPr id="12" name="Straight Connector 31"/>
            <p:cNvCxnSpPr/>
            <p:nvPr/>
          </p:nvCxnSpPr>
          <p:spPr>
            <a:xfrm>
              <a:off x="9370800" y="0"/>
              <a:ext cx="1219680" cy="6858360"/>
            </a:xfrm>
            <a:prstGeom prst="straightConnector1">
              <a:avLst/>
            </a:prstGeom>
            <a:ln w="9525" cap="rnd">
              <a:solidFill>
                <a:srgbClr val="FFFFFF">
                  <a:lumMod val="75000"/>
                </a:srgbClr>
              </a:solidFill>
              <a:round/>
            </a:ln>
          </p:spPr>
        </p:cxnSp>
        <p:cxnSp>
          <p:nvCxnSpPr>
            <p:cNvPr id="13"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14"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5"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6" name="Isosceles Triangle 26"/>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7"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8"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19"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20" name="Isosceles Triangle 30"/>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21" name="Isosceles Triangle 18"/>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sp>
        <p:nvSpPr>
          <p:cNvPr id="22" name="PlaceHolder 1"/>
          <p:cNvSpPr>
            <a:spLocks noGrp="1"/>
          </p:cNvSpPr>
          <p:nvPr>
            <p:ph type="title"/>
          </p:nvPr>
        </p:nvSpPr>
        <p:spPr>
          <a:xfrm>
            <a:off x="1506960" y="2404440"/>
            <a:ext cx="7766640" cy="1645920"/>
          </a:xfrm>
          <a:prstGeom prst="rect">
            <a:avLst/>
          </a:prstGeom>
          <a:noFill/>
          <a:ln w="0">
            <a:noFill/>
          </a:ln>
        </p:spPr>
        <p:txBody>
          <a:bodyPr anchor="b">
            <a:noAutofit/>
          </a:bodyPr>
          <a:lstStyle/>
          <a:p>
            <a:pPr indent="0" algn="r" defTabSz="457200">
              <a:lnSpc>
                <a:spcPct val="100000"/>
              </a:lnSpc>
              <a:buNone/>
            </a:pPr>
            <a:r>
              <a:rPr lang="nl-NL" sz="5400" b="0" strike="noStrike" spc="-1">
                <a:solidFill>
                  <a:schemeClr val="accent1"/>
                </a:solidFill>
                <a:latin typeface="Trebuchet MS"/>
              </a:rPr>
              <a:t>Klik om stijl te bewerken</a:t>
            </a:r>
            <a:endParaRPr lang="en-US" sz="5400" b="0" strike="noStrike" spc="-1">
              <a:solidFill>
                <a:schemeClr val="dk1"/>
              </a:solidFill>
              <a:latin typeface="Trebuchet MS"/>
            </a:endParaRPr>
          </a:p>
        </p:txBody>
      </p:sp>
      <p:sp>
        <p:nvSpPr>
          <p:cNvPr id="23" name="PlaceHolder 2"/>
          <p:cNvSpPr>
            <a:spLocks noGrp="1"/>
          </p:cNvSpPr>
          <p:nvPr>
            <p:ph type="dt" idx="1"/>
          </p:nvPr>
        </p:nvSpPr>
        <p:spPr>
          <a:xfrm>
            <a:off x="7205040" y="6041520"/>
            <a:ext cx="9115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dk1">
                    <a:tint val="75000"/>
                  </a:schemeClr>
                </a:solidFill>
                <a:latin typeface="Trebuchet MS"/>
              </a:defRPr>
            </a:lvl1pPr>
          </a:lstStyle>
          <a:p>
            <a:pPr indent="0" algn="r" defTabSz="457200">
              <a:lnSpc>
                <a:spcPct val="100000"/>
              </a:lnSpc>
              <a:buNone/>
            </a:pPr>
            <a:r>
              <a:rPr lang="nl-NL" sz="900" b="0" strike="noStrike" spc="-1">
                <a:solidFill>
                  <a:schemeClr val="dk1">
                    <a:tint val="75000"/>
                  </a:schemeClr>
                </a:solidFill>
                <a:latin typeface="Trebuchet MS"/>
              </a:rPr>
              <a:t>&lt;datum/tijd&gt;</a:t>
            </a:r>
            <a:endParaRPr lang="nl-NL" sz="900" b="0" strike="noStrike" spc="-1">
              <a:solidFill>
                <a:srgbClr val="000000"/>
              </a:solidFill>
              <a:latin typeface="Times New Roman"/>
            </a:endParaRPr>
          </a:p>
        </p:txBody>
      </p:sp>
      <p:sp>
        <p:nvSpPr>
          <p:cNvPr id="24" name="PlaceHolder 3"/>
          <p:cNvSpPr>
            <a:spLocks noGrp="1"/>
          </p:cNvSpPr>
          <p:nvPr>
            <p:ph type="ftr" idx="2"/>
          </p:nvPr>
        </p:nvSpPr>
        <p:spPr>
          <a:xfrm>
            <a:off x="677160" y="6041520"/>
            <a:ext cx="6297120" cy="364680"/>
          </a:xfrm>
          <a:prstGeom prst="rect">
            <a:avLst/>
          </a:prstGeom>
          <a:noFill/>
          <a:ln w="0">
            <a:noFill/>
          </a:ln>
        </p:spPr>
        <p:txBody>
          <a:bodyPr anchor="ctr">
            <a:noAutofit/>
          </a:bodyPr>
          <a:lstStyle>
            <a:lvl1pPr indent="0" algn="ctr">
              <a:buNone/>
              <a:defRPr lang="nl-NL" sz="1400" b="0" strike="noStrike" spc="-1">
                <a:solidFill>
                  <a:srgbClr val="000000"/>
                </a:solidFill>
                <a:latin typeface="Times New Roman"/>
              </a:defRPr>
            </a:lvl1pPr>
          </a:lstStyle>
          <a:p>
            <a:pPr indent="0" algn="ctr">
              <a:buNone/>
            </a:pPr>
            <a:r>
              <a:rPr lang="nl-NL" sz="1400" b="0" strike="noStrike" spc="-1">
                <a:solidFill>
                  <a:srgbClr val="000000"/>
                </a:solidFill>
                <a:latin typeface="Times New Roman"/>
              </a:rPr>
              <a:t>&lt;voettekst&gt;</a:t>
            </a:r>
          </a:p>
        </p:txBody>
      </p:sp>
      <p:sp>
        <p:nvSpPr>
          <p:cNvPr id="25" name="PlaceHolder 4"/>
          <p:cNvSpPr>
            <a:spLocks noGrp="1"/>
          </p:cNvSpPr>
          <p:nvPr>
            <p:ph type="sldNum" idx="3"/>
          </p:nvPr>
        </p:nvSpPr>
        <p:spPr>
          <a:xfrm>
            <a:off x="8590680" y="6041520"/>
            <a:ext cx="6829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accent1"/>
                </a:solidFill>
                <a:latin typeface="Trebuchet MS"/>
              </a:defRPr>
            </a:lvl1pPr>
          </a:lstStyle>
          <a:p>
            <a:pPr indent="0" algn="r" defTabSz="457200">
              <a:lnSpc>
                <a:spcPct val="100000"/>
              </a:lnSpc>
              <a:buNone/>
            </a:pPr>
            <a:fld id="{57CD9273-8404-432A-94DD-E138C5E419CC}" type="slidenum">
              <a:rPr lang="nl-NL" sz="900" b="0" strike="noStrike" spc="-1">
                <a:solidFill>
                  <a:schemeClr val="accent1"/>
                </a:solidFill>
                <a:latin typeface="Trebuchet MS"/>
              </a:rPr>
              <a:t>‹nr.›</a:t>
            </a:fld>
            <a:endParaRPr lang="nl-NL" sz="900" b="0" strike="noStrike" spc="-1">
              <a:solidFill>
                <a:srgbClr val="000000"/>
              </a:solidFill>
              <a:latin typeface="Times New Roman"/>
            </a:endParaRPr>
          </a:p>
        </p:txBody>
      </p:sp>
      <p:sp>
        <p:nvSpPr>
          <p:cNvPr id="26"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strike="noStrike" spc="-1">
                <a:solidFill>
                  <a:schemeClr val="dk1">
                    <a:lumMod val="75000"/>
                    <a:lumOff val="25000"/>
                  </a:schemeClr>
                </a:solidFill>
                <a:latin typeface="Trebuchet MS"/>
              </a:rPr>
              <a:t>Klik om de opmaak van de overzichtstekst te bewerken</a:t>
            </a:r>
          </a:p>
          <a:p>
            <a:pPr marL="864000" lvl="1" indent="-324000">
              <a:spcBef>
                <a:spcPts val="1134"/>
              </a:spcBef>
              <a:buClr>
                <a:srgbClr val="000000"/>
              </a:buClr>
              <a:buSzPct val="75000"/>
              <a:buFont typeface="Symbol" charset="2"/>
              <a:buChar char=""/>
            </a:pPr>
            <a:r>
              <a:rPr lang="en-US" sz="1400" b="0" strike="noStrike" spc="-1">
                <a:solidFill>
                  <a:schemeClr val="dk1">
                    <a:lumMod val="75000"/>
                    <a:lumOff val="25000"/>
                  </a:schemeClr>
                </a:solidFill>
                <a:latin typeface="Trebuchet MS"/>
              </a:rPr>
              <a:t>Tweede overzichtsniveau</a:t>
            </a:r>
          </a:p>
          <a:p>
            <a:pPr marL="1296000" lvl="2" indent="-288000">
              <a:spcBef>
                <a:spcPts val="850"/>
              </a:spcBef>
              <a:buClr>
                <a:srgbClr val="000000"/>
              </a:buClr>
              <a:buSzPct val="45000"/>
              <a:buFont typeface="Wingdings" charset="2"/>
              <a:buChar char=""/>
            </a:pPr>
            <a:r>
              <a:rPr lang="en-US" sz="1200" b="0" strike="noStrike" spc="-1">
                <a:solidFill>
                  <a:schemeClr val="dk1">
                    <a:lumMod val="75000"/>
                    <a:lumOff val="25000"/>
                  </a:schemeClr>
                </a:solidFill>
                <a:latin typeface="Trebuchet MS"/>
              </a:rPr>
              <a:t>Derde overzichtsniveau</a:t>
            </a:r>
          </a:p>
          <a:p>
            <a:pPr marL="1728000" lvl="3" indent="-216000">
              <a:spcBef>
                <a:spcPts val="567"/>
              </a:spcBef>
              <a:buClr>
                <a:srgbClr val="000000"/>
              </a:buClr>
              <a:buSzPct val="75000"/>
              <a:buFont typeface="Symbol" charset="2"/>
              <a:buChar char=""/>
            </a:pPr>
            <a:r>
              <a:rPr lang="en-US" sz="1200" b="0" strike="noStrike" spc="-1">
                <a:solidFill>
                  <a:schemeClr val="dk1">
                    <a:lumMod val="75000"/>
                    <a:lumOff val="25000"/>
                  </a:schemeClr>
                </a:solidFill>
                <a:latin typeface="Trebuchet MS"/>
              </a:rPr>
              <a:t>Vierde overzichtsniveau</a:t>
            </a:r>
          </a:p>
          <a:p>
            <a:pPr marL="2160000" lvl="4"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Vijfde overzichtsniveau</a:t>
            </a:r>
          </a:p>
          <a:p>
            <a:pPr marL="2592000" lvl="5"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Zesde overzichtsniveau</a:t>
            </a:r>
          </a:p>
          <a:p>
            <a:pPr marL="3024000" lvl="6" indent="-216000">
              <a:spcBef>
                <a:spcPts val="283"/>
              </a:spcBef>
              <a:buClr>
                <a:srgbClr val="000000"/>
              </a:buClr>
              <a:buSzPct val="45000"/>
              <a:buFont typeface="Wingdings" charset="2"/>
              <a:buChar char=""/>
            </a:pPr>
            <a:r>
              <a:rPr lang="en-US" sz="2000" b="0" strike="noStrike" spc="-1">
                <a:solidFill>
                  <a:schemeClr val="dk1">
                    <a:lumMod val="75000"/>
                    <a:lumOff val="25000"/>
                  </a:schemeClr>
                </a:solidFill>
                <a:latin typeface="Trebuchet MS"/>
              </a:rPr>
              <a:t>Zevende overzichtsniveau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63" name="Group 6"/>
          <p:cNvGrpSpPr/>
          <p:nvPr/>
        </p:nvGrpSpPr>
        <p:grpSpPr>
          <a:xfrm>
            <a:off x="0" y="-8640"/>
            <a:ext cx="12191760" cy="6866640"/>
            <a:chOff x="0" y="-8640"/>
            <a:chExt cx="12191760" cy="6866640"/>
          </a:xfrm>
        </p:grpSpPr>
        <p:cxnSp>
          <p:nvCxnSpPr>
            <p:cNvPr id="64" name="Straight Connector 19"/>
            <p:cNvCxnSpPr/>
            <p:nvPr/>
          </p:nvCxnSpPr>
          <p:spPr>
            <a:xfrm>
              <a:off x="9370800" y="0"/>
              <a:ext cx="1219680" cy="6858360"/>
            </a:xfrm>
            <a:prstGeom prst="straightConnector1">
              <a:avLst/>
            </a:prstGeom>
            <a:ln w="9525" cap="rnd">
              <a:solidFill>
                <a:srgbClr val="FFFFFF">
                  <a:lumMod val="75000"/>
                </a:srgbClr>
              </a:solidFill>
              <a:round/>
            </a:ln>
          </p:spPr>
        </p:cxnSp>
        <p:cxnSp>
          <p:nvCxnSpPr>
            <p:cNvPr id="65" name="Straight Connector 20"/>
            <p:cNvCxnSpPr/>
            <p:nvPr/>
          </p:nvCxnSpPr>
          <p:spPr>
            <a:xfrm flipH="1">
              <a:off x="7425000" y="3681360"/>
              <a:ext cx="4763880" cy="3177000"/>
            </a:xfrm>
            <a:prstGeom prst="straightConnector1">
              <a:avLst/>
            </a:prstGeom>
            <a:ln w="9525" cap="rnd">
              <a:solidFill>
                <a:srgbClr val="FFFFFF">
                  <a:lumMod val="85000"/>
                </a:srgbClr>
              </a:solidFill>
              <a:round/>
            </a:ln>
          </p:spPr>
        </p:cxnSp>
        <p:sp>
          <p:nvSpPr>
            <p:cNvPr id="66"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7"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8" name="Isosceles Triangle 23"/>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69"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0"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1"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2" name="Isosceles Triangle 27"/>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sp>
          <p:nvSpPr>
            <p:cNvPr id="73" name="Isosceles Triangle 28"/>
            <p:cNvSpPr/>
            <p:nvPr/>
          </p:nvSpPr>
          <p:spPr>
            <a:xfrm>
              <a:off x="0" y="4013280"/>
              <a:ext cx="448200" cy="2844360"/>
            </a:xfrm>
            <a:prstGeom prst="triangle">
              <a:avLst>
                <a:gd name="adj" fmla="val 0"/>
              </a:avLst>
            </a:prstGeom>
            <a:solidFill>
              <a:schemeClr val="accent1">
                <a:alpha val="85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endParaRPr lang="nl-NL" sz="1800" b="0" strike="noStrike" spc="-1">
                <a:solidFill>
                  <a:srgbClr val="000000"/>
                </a:solidFill>
                <a:latin typeface="Arial"/>
              </a:endParaRPr>
            </a:p>
          </p:txBody>
        </p:sp>
      </p:grpSp>
      <p:sp>
        <p:nvSpPr>
          <p:cNvPr id="74" name="PlaceHolder 1"/>
          <p:cNvSpPr>
            <a:spLocks noGrp="1"/>
          </p:cNvSpPr>
          <p:nvPr>
            <p:ph type="title"/>
          </p:nvPr>
        </p:nvSpPr>
        <p:spPr>
          <a:xfrm>
            <a:off x="677160" y="609480"/>
            <a:ext cx="8596440" cy="1320480"/>
          </a:xfrm>
          <a:prstGeom prst="rect">
            <a:avLst/>
          </a:prstGeom>
          <a:noFill/>
          <a:ln w="0">
            <a:noFill/>
          </a:ln>
        </p:spPr>
        <p:txBody>
          <a:bodyPr anchor="t">
            <a:normAutofit/>
          </a:bodyPr>
          <a:lstStyle/>
          <a:p>
            <a:pPr indent="0" defTabSz="457200">
              <a:lnSpc>
                <a:spcPct val="100000"/>
              </a:lnSpc>
              <a:buNone/>
            </a:pPr>
            <a:r>
              <a:rPr lang="nl-NL" sz="3600" b="0" strike="noStrike" spc="-1">
                <a:solidFill>
                  <a:schemeClr val="accent1"/>
                </a:solidFill>
                <a:latin typeface="Trebuchet MS"/>
              </a:rPr>
              <a:t>Klik om stijl te bewerken</a:t>
            </a:r>
            <a:endParaRPr lang="en-US" sz="3600" b="0" strike="noStrike" spc="-1">
              <a:solidFill>
                <a:schemeClr val="dk1"/>
              </a:solidFill>
              <a:latin typeface="Trebuchet MS"/>
            </a:endParaRPr>
          </a:p>
        </p:txBody>
      </p:sp>
      <p:sp>
        <p:nvSpPr>
          <p:cNvPr id="75" name="PlaceHolder 2"/>
          <p:cNvSpPr>
            <a:spLocks noGrp="1"/>
          </p:cNvSpPr>
          <p:nvPr>
            <p:ph type="body"/>
          </p:nvPr>
        </p:nvSpPr>
        <p:spPr>
          <a:xfrm>
            <a:off x="677160" y="2160720"/>
            <a:ext cx="8596440" cy="3880440"/>
          </a:xfrm>
          <a:prstGeom prst="rect">
            <a:avLst/>
          </a:prstGeom>
          <a:noFill/>
          <a:ln w="0">
            <a:noFill/>
          </a:ln>
        </p:spPr>
        <p:txBody>
          <a:bodyPr anchor="t">
            <a:noAutofit/>
          </a:bodyPr>
          <a:lstStyle/>
          <a:p>
            <a:pPr marL="343080" indent="-343080" defTabSz="457200">
              <a:lnSpc>
                <a:spcPct val="100000"/>
              </a:lnSpc>
              <a:spcBef>
                <a:spcPts val="1001"/>
              </a:spcBef>
              <a:buClr>
                <a:srgbClr val="90C226"/>
              </a:buClr>
              <a:buSzPct val="80000"/>
              <a:buFont typeface="Wingdings 3" charset="2"/>
              <a:buChar char=""/>
            </a:pPr>
            <a:r>
              <a:rPr lang="nl-NL" sz="1800" b="0" strike="noStrike" spc="-1">
                <a:solidFill>
                  <a:schemeClr val="dk1">
                    <a:lumMod val="75000"/>
                    <a:lumOff val="25000"/>
                  </a:schemeClr>
                </a:solidFill>
                <a:latin typeface="Trebuchet MS"/>
              </a:rPr>
              <a:t>Klikken om de tekststijl van het model te bewerken</a:t>
            </a:r>
            <a:endParaRPr lang="en-US" sz="1800" b="0" strike="noStrike" spc="-1">
              <a:solidFill>
                <a:schemeClr val="dk1">
                  <a:lumMod val="75000"/>
                  <a:lumOff val="25000"/>
                </a:schemeClr>
              </a:solidFill>
              <a:latin typeface="Trebuchet MS"/>
            </a:endParaRPr>
          </a:p>
          <a:p>
            <a:pPr marL="743040" lvl="1" indent="-285840" defTabSz="457200">
              <a:lnSpc>
                <a:spcPct val="100000"/>
              </a:lnSpc>
              <a:spcBef>
                <a:spcPts val="1001"/>
              </a:spcBef>
              <a:buClr>
                <a:srgbClr val="90C226"/>
              </a:buClr>
              <a:buSzPct val="80000"/>
              <a:buFont typeface="Wingdings 3" charset="2"/>
              <a:buChar char=""/>
            </a:pPr>
            <a:r>
              <a:rPr lang="nl-NL" sz="1600" b="0" strike="noStrike" spc="-1">
                <a:solidFill>
                  <a:schemeClr val="dk1">
                    <a:lumMod val="75000"/>
                    <a:lumOff val="25000"/>
                  </a:schemeClr>
                </a:solidFill>
                <a:latin typeface="Trebuchet MS"/>
              </a:rPr>
              <a:t>Tweede niveau</a:t>
            </a:r>
            <a:endParaRPr lang="en-US" sz="1600" b="0" strike="noStrike" spc="-1">
              <a:solidFill>
                <a:schemeClr val="dk1">
                  <a:lumMod val="75000"/>
                  <a:lumOff val="25000"/>
                </a:schemeClr>
              </a:solidFill>
              <a:latin typeface="Trebuchet MS"/>
            </a:endParaRPr>
          </a:p>
          <a:p>
            <a:pPr marL="1143000" lvl="2" indent="-228600" defTabSz="457200">
              <a:lnSpc>
                <a:spcPct val="100000"/>
              </a:lnSpc>
              <a:spcBef>
                <a:spcPts val="1001"/>
              </a:spcBef>
              <a:buClr>
                <a:srgbClr val="90C226"/>
              </a:buClr>
              <a:buSzPct val="80000"/>
              <a:buFont typeface="Wingdings 3" charset="2"/>
              <a:buChar char=""/>
            </a:pPr>
            <a:r>
              <a:rPr lang="nl-NL" sz="1400" b="0" strike="noStrike" spc="-1">
                <a:solidFill>
                  <a:schemeClr val="dk1">
                    <a:lumMod val="75000"/>
                    <a:lumOff val="25000"/>
                  </a:schemeClr>
                </a:solidFill>
                <a:latin typeface="Trebuchet MS"/>
              </a:rPr>
              <a:t>Derde niveau</a:t>
            </a:r>
            <a:endParaRPr lang="en-US" sz="1400" b="0" strike="noStrike" spc="-1">
              <a:solidFill>
                <a:schemeClr val="dk1">
                  <a:lumMod val="75000"/>
                  <a:lumOff val="25000"/>
                </a:schemeClr>
              </a:solidFill>
              <a:latin typeface="Trebuchet MS"/>
            </a:endParaRPr>
          </a:p>
          <a:p>
            <a:pPr marL="1600200" lvl="3" indent="-228600" defTabSz="457200">
              <a:lnSpc>
                <a:spcPct val="100000"/>
              </a:lnSpc>
              <a:spcBef>
                <a:spcPts val="1001"/>
              </a:spcBef>
              <a:buClr>
                <a:srgbClr val="90C226"/>
              </a:buClr>
              <a:buSzPct val="80000"/>
              <a:buFont typeface="Wingdings 3" charset="2"/>
              <a:buChar char=""/>
            </a:pPr>
            <a:r>
              <a:rPr lang="nl-NL" sz="1200" b="0" strike="noStrike" spc="-1">
                <a:solidFill>
                  <a:schemeClr val="dk1">
                    <a:lumMod val="75000"/>
                    <a:lumOff val="25000"/>
                  </a:schemeClr>
                </a:solidFill>
                <a:latin typeface="Trebuchet MS"/>
              </a:rPr>
              <a:t>Vierde niveau</a:t>
            </a:r>
            <a:endParaRPr lang="en-US" sz="1200" b="0" strike="noStrike" spc="-1">
              <a:solidFill>
                <a:schemeClr val="dk1">
                  <a:lumMod val="75000"/>
                  <a:lumOff val="25000"/>
                </a:schemeClr>
              </a:solidFill>
              <a:latin typeface="Trebuchet MS"/>
            </a:endParaRPr>
          </a:p>
          <a:p>
            <a:pPr marL="2057400" lvl="4" indent="-228600" defTabSz="457200">
              <a:lnSpc>
                <a:spcPct val="100000"/>
              </a:lnSpc>
              <a:spcBef>
                <a:spcPts val="1001"/>
              </a:spcBef>
              <a:buClr>
                <a:srgbClr val="90C226"/>
              </a:buClr>
              <a:buSzPct val="80000"/>
              <a:buFont typeface="Wingdings 3" charset="2"/>
              <a:buChar char=""/>
            </a:pPr>
            <a:r>
              <a:rPr lang="nl-NL" sz="1200" b="0" strike="noStrike" spc="-1">
                <a:solidFill>
                  <a:schemeClr val="dk1">
                    <a:lumMod val="75000"/>
                    <a:lumOff val="25000"/>
                  </a:schemeClr>
                </a:solidFill>
                <a:latin typeface="Trebuchet MS"/>
              </a:rPr>
              <a:t>Vijfde niveau</a:t>
            </a:r>
            <a:endParaRPr lang="en-US" sz="1200" b="0" strike="noStrike" spc="-1">
              <a:solidFill>
                <a:schemeClr val="dk1">
                  <a:lumMod val="75000"/>
                  <a:lumOff val="25000"/>
                </a:schemeClr>
              </a:solidFill>
              <a:latin typeface="Trebuchet MS"/>
            </a:endParaRPr>
          </a:p>
        </p:txBody>
      </p:sp>
      <p:sp>
        <p:nvSpPr>
          <p:cNvPr id="76" name="PlaceHolder 3"/>
          <p:cNvSpPr>
            <a:spLocks noGrp="1"/>
          </p:cNvSpPr>
          <p:nvPr>
            <p:ph type="dt" idx="4"/>
          </p:nvPr>
        </p:nvSpPr>
        <p:spPr>
          <a:xfrm>
            <a:off x="7205040" y="6041520"/>
            <a:ext cx="9115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dk1">
                    <a:tint val="75000"/>
                  </a:schemeClr>
                </a:solidFill>
                <a:latin typeface="Trebuchet MS"/>
              </a:defRPr>
            </a:lvl1pPr>
          </a:lstStyle>
          <a:p>
            <a:pPr indent="0" algn="r" defTabSz="457200">
              <a:lnSpc>
                <a:spcPct val="100000"/>
              </a:lnSpc>
              <a:buNone/>
            </a:pPr>
            <a:r>
              <a:rPr lang="nl-NL" sz="900" b="0" strike="noStrike" spc="-1">
                <a:solidFill>
                  <a:schemeClr val="dk1">
                    <a:tint val="75000"/>
                  </a:schemeClr>
                </a:solidFill>
                <a:latin typeface="Trebuchet MS"/>
              </a:rPr>
              <a:t>&lt;datum/tijd&gt;</a:t>
            </a:r>
            <a:endParaRPr lang="nl-NL" sz="900" b="0" strike="noStrike" spc="-1">
              <a:solidFill>
                <a:srgbClr val="000000"/>
              </a:solidFill>
              <a:latin typeface="Times New Roman"/>
            </a:endParaRPr>
          </a:p>
        </p:txBody>
      </p:sp>
      <p:sp>
        <p:nvSpPr>
          <p:cNvPr id="77" name="PlaceHolder 4"/>
          <p:cNvSpPr>
            <a:spLocks noGrp="1"/>
          </p:cNvSpPr>
          <p:nvPr>
            <p:ph type="ftr" idx="5"/>
          </p:nvPr>
        </p:nvSpPr>
        <p:spPr>
          <a:xfrm>
            <a:off x="677160" y="6041520"/>
            <a:ext cx="6297120" cy="364680"/>
          </a:xfrm>
          <a:prstGeom prst="rect">
            <a:avLst/>
          </a:prstGeom>
          <a:noFill/>
          <a:ln w="0">
            <a:noFill/>
          </a:ln>
        </p:spPr>
        <p:txBody>
          <a:bodyPr anchor="ctr">
            <a:noAutofit/>
          </a:bodyPr>
          <a:lstStyle>
            <a:lvl1pPr indent="0" algn="ctr">
              <a:buNone/>
              <a:defRPr lang="nl-NL" sz="1400" b="0" strike="noStrike" spc="-1">
                <a:solidFill>
                  <a:srgbClr val="000000"/>
                </a:solidFill>
                <a:latin typeface="Times New Roman"/>
              </a:defRPr>
            </a:lvl1pPr>
          </a:lstStyle>
          <a:p>
            <a:pPr indent="0" algn="ctr">
              <a:buNone/>
            </a:pPr>
            <a:r>
              <a:rPr lang="nl-NL" sz="1400" b="0" strike="noStrike" spc="-1">
                <a:solidFill>
                  <a:srgbClr val="000000"/>
                </a:solidFill>
                <a:latin typeface="Times New Roman"/>
              </a:rPr>
              <a:t>&lt;voettekst&gt;</a:t>
            </a:r>
          </a:p>
        </p:txBody>
      </p:sp>
      <p:sp>
        <p:nvSpPr>
          <p:cNvPr id="78" name="PlaceHolder 5"/>
          <p:cNvSpPr>
            <a:spLocks noGrp="1"/>
          </p:cNvSpPr>
          <p:nvPr>
            <p:ph type="sldNum" idx="6"/>
          </p:nvPr>
        </p:nvSpPr>
        <p:spPr>
          <a:xfrm>
            <a:off x="8590680" y="6041520"/>
            <a:ext cx="682920" cy="364680"/>
          </a:xfrm>
          <a:prstGeom prst="rect">
            <a:avLst/>
          </a:prstGeom>
          <a:noFill/>
          <a:ln w="0">
            <a:noFill/>
          </a:ln>
        </p:spPr>
        <p:txBody>
          <a:bodyPr anchor="ctr">
            <a:noAutofit/>
          </a:bodyPr>
          <a:lstStyle>
            <a:lvl1pPr indent="0" algn="r" defTabSz="457200">
              <a:lnSpc>
                <a:spcPct val="100000"/>
              </a:lnSpc>
              <a:buNone/>
              <a:defRPr lang="nl-NL" sz="900" b="0" strike="noStrike" spc="-1">
                <a:solidFill>
                  <a:schemeClr val="accent1"/>
                </a:solidFill>
                <a:latin typeface="Trebuchet MS"/>
              </a:defRPr>
            </a:lvl1pPr>
          </a:lstStyle>
          <a:p>
            <a:pPr indent="0" algn="r" defTabSz="457200">
              <a:lnSpc>
                <a:spcPct val="100000"/>
              </a:lnSpc>
              <a:buNone/>
            </a:pPr>
            <a:fld id="{14D26DFA-A27D-4026-B342-75F5475ABCCD}" type="slidenum">
              <a:rPr lang="nl-NL" sz="900" b="0" strike="noStrike" spc="-1">
                <a:solidFill>
                  <a:schemeClr val="accent1"/>
                </a:solidFill>
                <a:latin typeface="Trebuchet MS"/>
              </a:rPr>
              <a:t>‹nr.›</a:t>
            </a:fld>
            <a:endParaRPr lang="nl-NL" sz="9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3.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hyperlink" Target="https://ericawinkel.nl/producten/nieuw-in-ons-assortiment-erica-skin-support-softgels/"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ericawinkel.nl/producten/omega-3-visolie/"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1506960" y="2404440"/>
            <a:ext cx="7766640" cy="1645920"/>
          </a:xfrm>
          <a:prstGeom prst="rect">
            <a:avLst/>
          </a:prstGeom>
          <a:noFill/>
          <a:ln w="0">
            <a:noFill/>
          </a:ln>
        </p:spPr>
        <p:txBody>
          <a:bodyPr anchor="b">
            <a:noAutofit/>
          </a:bodyPr>
          <a:lstStyle/>
          <a:p>
            <a:pPr indent="0" algn="r" defTabSz="457200">
              <a:lnSpc>
                <a:spcPct val="100000"/>
              </a:lnSpc>
              <a:buNone/>
            </a:pPr>
            <a:r>
              <a:rPr lang="nl-NL" sz="5400" b="0" strike="noStrike" spc="-1" dirty="0">
                <a:solidFill>
                  <a:schemeClr val="accent1"/>
                </a:solidFill>
                <a:latin typeface="Trebuchet MS"/>
              </a:rPr>
              <a:t>Erica cosmetica: Nieuw!</a:t>
            </a:r>
            <a:endParaRPr lang="en-US" sz="5400" b="0" strike="noStrike" spc="-1" dirty="0">
              <a:solidFill>
                <a:schemeClr val="dk1"/>
              </a:solidFill>
              <a:latin typeface="Trebuchet MS"/>
            </a:endParaRPr>
          </a:p>
        </p:txBody>
      </p:sp>
      <p:sp>
        <p:nvSpPr>
          <p:cNvPr id="116" name="PlaceHolder 2"/>
          <p:cNvSpPr>
            <a:spLocks noGrp="1"/>
          </p:cNvSpPr>
          <p:nvPr>
            <p:ph type="subTitle"/>
          </p:nvPr>
        </p:nvSpPr>
        <p:spPr>
          <a:xfrm>
            <a:off x="1506960" y="4050720"/>
            <a:ext cx="7766640" cy="1096560"/>
          </a:xfrm>
          <a:prstGeom prst="rect">
            <a:avLst/>
          </a:prstGeom>
          <a:noFill/>
          <a:ln w="0">
            <a:noFill/>
          </a:ln>
        </p:spPr>
        <p:txBody>
          <a:bodyPr anchor="t">
            <a:noAutofit/>
          </a:bodyPr>
          <a:lstStyle/>
          <a:p>
            <a:pPr indent="0" algn="r" defTabSz="457200">
              <a:lnSpc>
                <a:spcPct val="100000"/>
              </a:lnSpc>
              <a:spcBef>
                <a:spcPts val="1001"/>
              </a:spcBef>
              <a:buNone/>
              <a:tabLst>
                <a:tab pos="0" algn="l"/>
              </a:tabLst>
            </a:pPr>
            <a:r>
              <a:rPr lang="nl-NL" sz="1800" b="0" strike="noStrike" spc="-1" dirty="0">
                <a:solidFill>
                  <a:schemeClr val="dk1">
                    <a:lumMod val="50000"/>
                    <a:lumOff val="50000"/>
                  </a:schemeClr>
                </a:solidFill>
                <a:latin typeface="Trebuchet MS"/>
              </a:rPr>
              <a:t>  </a:t>
            </a:r>
            <a:endParaRPr lang="nl-NL" sz="1800" b="0" strike="noStrike" spc="-1" dirty="0">
              <a:solidFill>
                <a:srgbClr val="000000"/>
              </a:solidFill>
              <a:latin typeface="Arial"/>
            </a:endParaRPr>
          </a:p>
          <a:p>
            <a:pPr indent="0" algn="r" defTabSz="457200">
              <a:lnSpc>
                <a:spcPct val="100000"/>
              </a:lnSpc>
              <a:spcBef>
                <a:spcPts val="1001"/>
              </a:spcBef>
              <a:buNone/>
              <a:tabLst>
                <a:tab pos="0" algn="l"/>
              </a:tabLst>
            </a:pPr>
            <a:endParaRPr lang="nl-NL" sz="1800" b="0" strike="noStrike" spc="-1" dirty="0">
              <a:solidFill>
                <a:srgbClr val="000000"/>
              </a:solidFill>
              <a:latin typeface="Arial"/>
            </a:endParaRPr>
          </a:p>
        </p:txBody>
      </p:sp>
      <p:pic>
        <p:nvPicPr>
          <p:cNvPr id="117" name="Picture 2" descr="C:\Users\Zijerveld\Desktop\Erica\promotie, online, offline\NS 25.11.2014\Erica_logo_final_PO_herbals_1080x651_PMS.jpg"/>
          <p:cNvPicPr/>
          <p:nvPr/>
        </p:nvPicPr>
        <p:blipFill>
          <a:blip r:embed="rId2"/>
          <a:stretch/>
        </p:blipFill>
        <p:spPr>
          <a:xfrm>
            <a:off x="11023560" y="6117120"/>
            <a:ext cx="1007640" cy="607320"/>
          </a:xfrm>
          <a:prstGeom prst="rect">
            <a:avLst/>
          </a:prstGeom>
          <a:ln w="0">
            <a:noFill/>
          </a:ln>
        </p:spPr>
      </p:pic>
    </p:spTree>
  </p:cSld>
  <p:clrMapOvr>
    <a:masterClrMapping/>
  </p:clrMapOvr>
  <mc:AlternateContent xmlns:mc="http://schemas.openxmlformats.org/markup-compatibility/2006" xmlns:p14="http://schemas.microsoft.com/office/powerpoint/2010/main">
    <mc:Choice Requires="p14">
      <p:transition spd="slow">
        <p14:flash/>
      </p:transition>
    </mc:Choice>
    <mc:Fallback xmlns:p15="http://schemas.microsoft.com/office/powerpoint/2012/main"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4470A-CFE5-EA08-85E1-8A78C8E24F83}"/>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AF601BFB-8D26-3E0A-FA98-080F04F310C5}"/>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nl-NL" sz="3600" b="0" strike="noStrike" spc="-1" dirty="0">
                <a:solidFill>
                  <a:schemeClr val="accent1"/>
                </a:solidFill>
                <a:latin typeface="Trebuchet MS"/>
              </a:rPr>
              <a:t>Droog shampoo </a:t>
            </a:r>
            <a:r>
              <a:rPr lang="nl-NL" sz="3600" b="0" strike="noStrike" spc="-1" dirty="0" err="1">
                <a:solidFill>
                  <a:schemeClr val="accent1"/>
                </a:solidFill>
                <a:latin typeface="Trebuchet MS"/>
              </a:rPr>
              <a:t>repair</a:t>
            </a:r>
            <a:r>
              <a:rPr lang="nl-NL" sz="3600" b="0" strike="noStrike" spc="-1" dirty="0">
                <a:solidFill>
                  <a:schemeClr val="accent1"/>
                </a:solidFill>
                <a:latin typeface="Trebuchet MS"/>
              </a:rPr>
              <a:t> (met pomp &amp; </a:t>
            </a:r>
            <a:r>
              <a:rPr lang="nl-NL" sz="3600" b="0" strike="noStrike" spc="-1" dirty="0" err="1">
                <a:solidFill>
                  <a:schemeClr val="accent1"/>
                </a:solidFill>
                <a:latin typeface="Trebuchet MS"/>
              </a:rPr>
              <a:t>refill</a:t>
            </a:r>
            <a:r>
              <a:rPr lang="nl-NL" sz="3600" b="0" strike="noStrike" spc="-1" dirty="0">
                <a:solidFill>
                  <a:schemeClr val="accent1"/>
                </a:solidFill>
                <a:latin typeface="Trebuchet MS"/>
              </a:rPr>
              <a:t>)</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5D564F58-D087-D0F7-F9E9-FCD806687707}"/>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600" spc="-1" dirty="0" err="1">
                <a:solidFill>
                  <a:schemeClr val="dk1">
                    <a:lumMod val="75000"/>
                    <a:lumOff val="25000"/>
                  </a:schemeClr>
                </a:solidFill>
                <a:latin typeface="Trebuchet MS"/>
              </a:rPr>
              <a:t>Vegan</a:t>
            </a:r>
            <a:r>
              <a:rPr lang="nl-NL" sz="1600" spc="-1" dirty="0">
                <a:solidFill>
                  <a:schemeClr val="dk1">
                    <a:lumMod val="75000"/>
                    <a:lumOff val="25000"/>
                  </a:schemeClr>
                </a:solidFill>
                <a:latin typeface="Trebuchet MS"/>
              </a:rPr>
              <a:t> droogshampoo voor droog en beschadigd haar.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Ideaal voor als je je haar snel en simpel wilt opfrissen, zonder het te wassen.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voegt textuur en volume toe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overtollig talg  wordt geabsorbeerd, waardoor het haar er direct schoner en volumineuzer uitziet.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Helpt tevens geurtjes neutraliseren</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Vermindert statisch haar en maakt het haar glad</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Schudden voor gebruik.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Ongeveer vanaf 15 cm afstand op de haarwortels sprayen,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licht inmasseren op de hoofdhuid en vervolgens uitborstelen.</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Style je haar zoals gewoonlijk.</a:t>
            </a:r>
          </a:p>
        </p:txBody>
      </p:sp>
      <p:pic>
        <p:nvPicPr>
          <p:cNvPr id="5122" name="F4646CCE-6B9F-4BE5-9D17-C2D86F27123D" descr="IMG_6320.jpg">
            <a:extLst>
              <a:ext uri="{FF2B5EF4-FFF2-40B4-BE49-F238E27FC236}">
                <a16:creationId xmlns:a16="http://schemas.microsoft.com/office/drawing/2014/main" id="{627E37E8-4654-438D-7AA5-00D850BEF7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7600" y="2952107"/>
            <a:ext cx="2286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4913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86AC5-15C4-C238-B6FA-DDAAA7F4C826}"/>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A1BA5FE1-8D58-E33A-F961-A02DFF47C17F}"/>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nl-NL" sz="3600" b="0" strike="noStrike" spc="-1" dirty="0">
                <a:solidFill>
                  <a:schemeClr val="accent1"/>
                </a:solidFill>
                <a:latin typeface="Trebuchet MS"/>
              </a:rPr>
              <a:t>Droog shampoo </a:t>
            </a:r>
            <a:r>
              <a:rPr lang="nl-NL" sz="3600" spc="-1" dirty="0" err="1">
                <a:solidFill>
                  <a:schemeClr val="accent1"/>
                </a:solidFill>
                <a:latin typeface="Trebuchet MS"/>
              </a:rPr>
              <a:t>sensitive</a:t>
            </a:r>
            <a:r>
              <a:rPr lang="nl-NL" sz="3600" spc="-1" dirty="0">
                <a:solidFill>
                  <a:schemeClr val="accent1"/>
                </a:solidFill>
                <a:latin typeface="Trebuchet MS"/>
              </a:rPr>
              <a:t> (</a:t>
            </a:r>
            <a:r>
              <a:rPr lang="nl-NL" sz="3600" b="0" strike="noStrike" spc="-1" dirty="0">
                <a:solidFill>
                  <a:schemeClr val="accent1"/>
                </a:solidFill>
                <a:latin typeface="Trebuchet MS"/>
              </a:rPr>
              <a:t>pomp &amp; </a:t>
            </a:r>
            <a:r>
              <a:rPr lang="nl-NL" sz="3600" b="0" strike="noStrike" spc="-1" dirty="0" err="1">
                <a:solidFill>
                  <a:schemeClr val="accent1"/>
                </a:solidFill>
                <a:latin typeface="Trebuchet MS"/>
              </a:rPr>
              <a:t>refill</a:t>
            </a:r>
            <a:r>
              <a:rPr lang="nl-NL" sz="3600" b="0" strike="noStrike" spc="-1" dirty="0">
                <a:solidFill>
                  <a:schemeClr val="accent1"/>
                </a:solidFill>
                <a:latin typeface="Trebuchet MS"/>
              </a:rPr>
              <a:t>)</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405738B0-6D48-B15A-9166-8EF514B8E4AF}"/>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600" spc="-1" dirty="0" err="1">
                <a:solidFill>
                  <a:schemeClr val="dk1">
                    <a:lumMod val="75000"/>
                    <a:lumOff val="25000"/>
                  </a:schemeClr>
                </a:solidFill>
                <a:latin typeface="Trebuchet MS"/>
              </a:rPr>
              <a:t>Vegan</a:t>
            </a:r>
            <a:r>
              <a:rPr lang="nl-NL" sz="1600" spc="-1" dirty="0">
                <a:solidFill>
                  <a:schemeClr val="dk1">
                    <a:lumMod val="75000"/>
                    <a:lumOff val="25000"/>
                  </a:schemeClr>
                </a:solidFill>
                <a:latin typeface="Trebuchet MS"/>
              </a:rPr>
              <a:t> droogshampoo voor een droge en gevoelige hoofdhuid</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Ideaal voor als je je haar snel en simpel wilt opfrissen, zonder het te wassen.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voegt textuur en volume toe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overtollig talg  wordt geabsorbeerd, waardoor het haar er direct schoner en volumineuzer uitziet.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kalmerende, verzachtende en jeukstillende eigenschappen.</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Vormt een beschermend laagje op de hoofdhuid dat irritatie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     helpt verminderen.</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Schudden voor gebruik.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Ongeveer vanaf 15 cm afstand op de haarwortels sprayen,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licht inmasseren op de hoofdhuid en vervolgens uitborstelen.</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Style je haar zoals gewoonlijk.</a:t>
            </a:r>
          </a:p>
        </p:txBody>
      </p:sp>
      <p:pic>
        <p:nvPicPr>
          <p:cNvPr id="6146" name="0EDFB1ED-8D22-427B-9BBA-4C73FD44B49A" descr="IMG_6321.jpg">
            <a:extLst>
              <a:ext uri="{FF2B5EF4-FFF2-40B4-BE49-F238E27FC236}">
                <a16:creationId xmlns:a16="http://schemas.microsoft.com/office/drawing/2014/main" id="{4CEDEDBA-C06E-89FD-B532-D3C10332B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0741" y="2973995"/>
            <a:ext cx="2286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5512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96702-963F-361A-CCE9-3B1544A1F3EA}"/>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344B463F-B736-2F11-70DA-88A9802A494B}"/>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en-US" sz="3600" b="0" strike="noStrike" spc="-1" dirty="0" err="1">
                <a:solidFill>
                  <a:schemeClr val="accent1"/>
                </a:solidFill>
                <a:latin typeface="Trebuchet MS"/>
              </a:rPr>
              <a:t>Vitamine</a:t>
            </a:r>
            <a:r>
              <a:rPr lang="en-US" sz="3600" b="0" strike="noStrike" spc="-1" dirty="0">
                <a:solidFill>
                  <a:schemeClr val="accent1"/>
                </a:solidFill>
                <a:latin typeface="Trebuchet MS"/>
              </a:rPr>
              <a:t> C serum 30 ml</a:t>
            </a:r>
          </a:p>
        </p:txBody>
      </p:sp>
      <p:sp>
        <p:nvSpPr>
          <p:cNvPr id="123" name="PlaceHolder 2">
            <a:extLst>
              <a:ext uri="{FF2B5EF4-FFF2-40B4-BE49-F238E27FC236}">
                <a16:creationId xmlns:a16="http://schemas.microsoft.com/office/drawing/2014/main" id="{6CC4E0F9-B99C-D6CC-C508-E2CD3272B765}"/>
              </a:ext>
            </a:extLst>
          </p:cNvPr>
          <p:cNvSpPr>
            <a:spLocks noGrp="1"/>
          </p:cNvSpPr>
          <p:nvPr>
            <p:ph/>
          </p:nvPr>
        </p:nvSpPr>
        <p:spPr>
          <a:xfrm>
            <a:off x="531720" y="1284271"/>
            <a:ext cx="8468442" cy="5198722"/>
          </a:xfrm>
          <a:prstGeom prst="rect">
            <a:avLst/>
          </a:prstGeom>
          <a:noFill/>
          <a:ln w="0">
            <a:noFill/>
          </a:ln>
        </p:spPr>
        <p:txBody>
          <a:bodyPr anchor="t">
            <a:normAutofit fontScale="92500" lnSpcReduction="10000"/>
          </a:bodyPr>
          <a:lstStyle/>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Dit serum, verrijkt met een stabiele en effectieve vorm van vitamine C (15%), is speciaal ontwikkeld om de huid langdurige hydratatie te bieden en de huidteint te verhelderen en egaliseren.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   vermindert pigmentvlekken, fijne lijntjes en helpt de huidtextuur te verbeteren.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stimuleert de collageenproductie</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beschermt tegen huidschade door vrije radicalen</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versterkt de huidbarrière en vermindert roodheid en irritatie.</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trekt snel in en de huid krijgt een frisse en stralende gloed</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bevat een antioxidantcomplex uit </a:t>
            </a:r>
            <a:r>
              <a:rPr lang="nl-NL" sz="1600" spc="-1" dirty="0" err="1">
                <a:solidFill>
                  <a:schemeClr val="dk1">
                    <a:lumMod val="75000"/>
                    <a:lumOff val="25000"/>
                  </a:schemeClr>
                </a:solidFill>
                <a:latin typeface="Trebuchet MS"/>
              </a:rPr>
              <a:t>ferulinezuur</a:t>
            </a:r>
            <a:r>
              <a:rPr lang="nl-NL" sz="1600" spc="-1" dirty="0">
                <a:solidFill>
                  <a:schemeClr val="dk1">
                    <a:lumMod val="75000"/>
                    <a:lumOff val="25000"/>
                  </a:schemeClr>
                </a:solidFill>
                <a:latin typeface="Trebuchet MS"/>
              </a:rPr>
              <a:t> en sojaboonolie, </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    dat synergetisch werkt met vitamine C om oxidatieve stress tegen te gaan</a:t>
            </a:r>
          </a:p>
          <a:p>
            <a:pPr marL="514350" indent="-285750" defTabSz="457200">
              <a:lnSpc>
                <a:spcPct val="100000"/>
              </a:lnSpc>
              <a:spcBef>
                <a:spcPts val="1001"/>
              </a:spcBef>
              <a:buFontTx/>
              <a:buChar char="-"/>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u="sng" spc="-1" dirty="0">
                <a:solidFill>
                  <a:schemeClr val="accent1"/>
                </a:solidFill>
                <a:latin typeface="Trebuchet MS"/>
              </a:rPr>
              <a:t>Geschikt voor alle huidtypes, vooral doffe, </a:t>
            </a:r>
            <a:r>
              <a:rPr lang="nl-NL" sz="1600" u="sng" spc="-1" dirty="0" err="1">
                <a:solidFill>
                  <a:schemeClr val="accent1"/>
                </a:solidFill>
                <a:latin typeface="Trebuchet MS"/>
              </a:rPr>
              <a:t>gestresste</a:t>
            </a:r>
            <a:r>
              <a:rPr lang="nl-NL" sz="1600" u="sng" spc="-1" dirty="0">
                <a:solidFill>
                  <a:schemeClr val="accent1"/>
                </a:solidFill>
                <a:latin typeface="Trebuchet MS"/>
              </a:rPr>
              <a:t> of gevoelige huid. </a:t>
            </a:r>
          </a:p>
          <a:p>
            <a:pPr indent="0" defTabSz="457200">
              <a:lnSpc>
                <a:spcPct val="100000"/>
              </a:lnSpc>
              <a:spcBef>
                <a:spcPts val="1001"/>
              </a:spcBef>
              <a:buNone/>
              <a:tabLst>
                <a:tab pos="0" algn="l"/>
              </a:tabLst>
            </a:pPr>
            <a:r>
              <a:rPr lang="nl-NL" sz="1600" u="sng" spc="-1" dirty="0">
                <a:solidFill>
                  <a:schemeClr val="accent1"/>
                </a:solidFill>
                <a:latin typeface="Trebuchet MS"/>
              </a:rPr>
              <a:t>Ook bij rosacea en couperose kan het vitamine C serum uitkomst bieden.</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’s Morgens en ’s avonds na het reinigen van het gezicht, hals en decolleté 3 tot 6 druppels serum verdelen en zacht inmasseren. Hierna Erica dag- of nachtcrème aanbrengen. Vitamine C kan lichtgevoelig zijn – gebruik bij voorkeur overdag crème met SPF</a:t>
            </a:r>
          </a:p>
        </p:txBody>
      </p:sp>
      <p:pic>
        <p:nvPicPr>
          <p:cNvPr id="7170" name="A01FE8C9-7926-4461-A038-F9F836045D18" descr="IMG_6322.jpg">
            <a:extLst>
              <a:ext uri="{FF2B5EF4-FFF2-40B4-BE49-F238E27FC236}">
                <a16:creationId xmlns:a16="http://schemas.microsoft.com/office/drawing/2014/main" id="{F43ADF82-34C2-FD67-7AC8-9E7675041E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5343" y="2743200"/>
            <a:ext cx="1638631" cy="218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3982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2679A-587B-541E-EEAF-23CD33FD2E5F}"/>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2689E242-C5BE-FD3B-A721-F1B23067C76B}"/>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en-US" sz="3600" spc="-1" dirty="0">
                <a:solidFill>
                  <a:schemeClr val="accent1"/>
                </a:solidFill>
                <a:latin typeface="Trebuchet MS"/>
              </a:rPr>
              <a:t>Peptide</a:t>
            </a:r>
            <a:r>
              <a:rPr lang="en-US" sz="3600" b="0" strike="noStrike" spc="-1" dirty="0">
                <a:solidFill>
                  <a:schemeClr val="accent1"/>
                </a:solidFill>
                <a:latin typeface="Trebuchet MS"/>
              </a:rPr>
              <a:t> serum 30 ml</a:t>
            </a:r>
          </a:p>
        </p:txBody>
      </p:sp>
      <p:sp>
        <p:nvSpPr>
          <p:cNvPr id="123" name="PlaceHolder 2">
            <a:extLst>
              <a:ext uri="{FF2B5EF4-FFF2-40B4-BE49-F238E27FC236}">
                <a16:creationId xmlns:a16="http://schemas.microsoft.com/office/drawing/2014/main" id="{2B0AE4D3-DAE9-25A3-BD7A-DEA1714BEB78}"/>
              </a:ext>
            </a:extLst>
          </p:cNvPr>
          <p:cNvSpPr>
            <a:spLocks noGrp="1"/>
          </p:cNvSpPr>
          <p:nvPr>
            <p:ph/>
          </p:nvPr>
        </p:nvSpPr>
        <p:spPr>
          <a:xfrm>
            <a:off x="531720" y="1284271"/>
            <a:ext cx="8468442" cy="5198722"/>
          </a:xfrm>
          <a:prstGeom prst="rect">
            <a:avLst/>
          </a:prstGeom>
          <a:noFill/>
          <a:ln w="0">
            <a:noFill/>
          </a:ln>
        </p:spPr>
        <p:txBody>
          <a:bodyPr anchor="t">
            <a:normAutofit lnSpcReduction="10000"/>
          </a:bodyPr>
          <a:lstStyle/>
          <a:p>
            <a:pPr indent="0" defTabSz="457200">
              <a:lnSpc>
                <a:spcPct val="100000"/>
              </a:lnSpc>
              <a:spcBef>
                <a:spcPts val="1001"/>
              </a:spcBef>
              <a:buNone/>
              <a:tabLst>
                <a:tab pos="0" algn="l"/>
              </a:tabLst>
            </a:pPr>
            <a:r>
              <a:rPr lang="nl-NL" sz="1600" dirty="0"/>
              <a:t>Geavanceerd anti-</a:t>
            </a:r>
            <a:r>
              <a:rPr lang="nl-NL" sz="1600" dirty="0" err="1"/>
              <a:t>aging</a:t>
            </a:r>
            <a:r>
              <a:rPr lang="nl-NL" sz="1600" dirty="0"/>
              <a:t> en herstellend gezichtsserum, gericht op versteviging, egalisatie en hydratatie.</a:t>
            </a:r>
            <a:br>
              <a:rPr lang="nl-NL" sz="1600" dirty="0"/>
            </a:br>
            <a:r>
              <a:rPr lang="nl-NL" sz="1600" dirty="0"/>
              <a:t>Het combineert peptiden, vitamine C (3-O-Ethyl </a:t>
            </a:r>
            <a:r>
              <a:rPr lang="nl-NL" sz="1600" dirty="0" err="1"/>
              <a:t>Ascorbic</a:t>
            </a:r>
            <a:r>
              <a:rPr lang="nl-NL" sz="1600" dirty="0"/>
              <a:t> Acid) en prebiotische suikers met </a:t>
            </a:r>
            <a:r>
              <a:rPr lang="nl-NL" sz="1600" dirty="0" err="1"/>
              <a:t>hyaluronzuur</a:t>
            </a:r>
            <a:r>
              <a:rPr lang="nl-NL" sz="1600" dirty="0"/>
              <a:t> en plantaardige eiwitten.</a:t>
            </a:r>
            <a:br>
              <a:rPr lang="nl-NL" sz="1600" dirty="0"/>
            </a:br>
            <a:r>
              <a:rPr lang="nl-NL" sz="1600" dirty="0"/>
              <a:t>Kortom: een </a:t>
            </a:r>
            <a:r>
              <a:rPr lang="nl-NL" sz="1600" dirty="0" err="1"/>
              <a:t>high-tech</a:t>
            </a:r>
            <a:r>
              <a:rPr lang="nl-NL" sz="1600" dirty="0"/>
              <a:t>, huidversterkende formule.</a:t>
            </a:r>
            <a:endParaRPr lang="nl-NL" sz="16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stimuleert de natuurlijke aanmaak van collageen en </a:t>
            </a:r>
            <a:r>
              <a:rPr lang="nl-NL" sz="1600" spc="-1" dirty="0" err="1">
                <a:solidFill>
                  <a:schemeClr val="dk1">
                    <a:lumMod val="75000"/>
                    <a:lumOff val="25000"/>
                  </a:schemeClr>
                </a:solidFill>
                <a:latin typeface="Trebuchet MS"/>
              </a:rPr>
              <a:t>elastine</a:t>
            </a:r>
            <a:r>
              <a:rPr lang="nl-NL" sz="1600" spc="-1" dirty="0">
                <a:solidFill>
                  <a:schemeClr val="dk1">
                    <a:lumMod val="75000"/>
                    <a:lumOff val="25000"/>
                  </a:schemeClr>
                </a:solidFill>
                <a:latin typeface="Trebuchet MS"/>
              </a:rPr>
              <a:t> </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verbetert de stevigheid, elasticiteit en textuur van de huid</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de huid voelt gehydrateerd, glad en soepel aan</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fijne lijntjes en rimpels verminderen zichtbaar. </a:t>
            </a:r>
          </a:p>
          <a:p>
            <a:pPr marL="514350" indent="-285750" defTabSz="457200">
              <a:lnSpc>
                <a:spcPct val="100000"/>
              </a:lnSpc>
              <a:spcBef>
                <a:spcPts val="1001"/>
              </a:spcBef>
              <a:buFontTx/>
              <a:buChar char="-"/>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u="sng" spc="-1" dirty="0">
                <a:solidFill>
                  <a:schemeClr val="accent1"/>
                </a:solidFill>
                <a:latin typeface="Trebuchet MS"/>
              </a:rPr>
              <a:t>Geschikt vanaf ca. 30-35 jaar, en ideaal tegen fijne lijntjes, </a:t>
            </a:r>
          </a:p>
          <a:p>
            <a:pPr indent="0" defTabSz="457200">
              <a:lnSpc>
                <a:spcPct val="100000"/>
              </a:lnSpc>
              <a:spcBef>
                <a:spcPts val="1001"/>
              </a:spcBef>
              <a:buNone/>
              <a:tabLst>
                <a:tab pos="0" algn="l"/>
              </a:tabLst>
            </a:pPr>
            <a:r>
              <a:rPr lang="nl-NL" sz="1600" u="sng" spc="-1" dirty="0">
                <a:solidFill>
                  <a:schemeClr val="accent1"/>
                </a:solidFill>
                <a:latin typeface="Trebuchet MS"/>
              </a:rPr>
              <a:t>rimpels en huidverslapping.</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’s Morgens en ’s avonds na het reinigen van het gezicht, hals en decolleté 3 tot 6 druppels serum verdelen en zacht inmasseren. Hierna Erica dag- of nachtcrème aanbrengen. Vitamine C kan lichtgevoelig zijn – gebruik bij voorkeur overdag crème met SPF</a:t>
            </a:r>
          </a:p>
        </p:txBody>
      </p:sp>
      <p:pic>
        <p:nvPicPr>
          <p:cNvPr id="8194" name="88F5A9E8-6A1E-44C1-B278-064FE8C5A75C" descr="IMG_6327.jpg">
            <a:extLst>
              <a:ext uri="{FF2B5EF4-FFF2-40B4-BE49-F238E27FC236}">
                <a16:creationId xmlns:a16="http://schemas.microsoft.com/office/drawing/2014/main" id="{DE2EDFBF-C67E-C948-F534-E984C67B19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022" y="2531237"/>
            <a:ext cx="1797603" cy="2396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2655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04A73-CDA5-5E54-6D20-EC321B3E733B}"/>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82BC94FA-E712-B141-17DE-D9B7A9DB1B6B}"/>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en-US" sz="3600" b="0" strike="noStrike" spc="-1" dirty="0">
                <a:solidFill>
                  <a:schemeClr val="accent1"/>
                </a:solidFill>
                <a:latin typeface="Trebuchet MS"/>
              </a:rPr>
              <a:t>Detox serum 30 ml</a:t>
            </a:r>
          </a:p>
        </p:txBody>
      </p:sp>
      <p:sp>
        <p:nvSpPr>
          <p:cNvPr id="123" name="PlaceHolder 2">
            <a:extLst>
              <a:ext uri="{FF2B5EF4-FFF2-40B4-BE49-F238E27FC236}">
                <a16:creationId xmlns:a16="http://schemas.microsoft.com/office/drawing/2014/main" id="{2160BB8C-CFFB-3D5C-FB4D-B8CBE4DD6247}"/>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600" spc="-1" dirty="0" err="1">
                <a:solidFill>
                  <a:schemeClr val="dk1">
                    <a:lumMod val="75000"/>
                    <a:lumOff val="25000"/>
                  </a:schemeClr>
                </a:solidFill>
                <a:latin typeface="Trebuchet MS"/>
              </a:rPr>
              <a:t>Detox</a:t>
            </a:r>
            <a:r>
              <a:rPr lang="nl-NL" sz="1600" spc="-1" dirty="0">
                <a:solidFill>
                  <a:schemeClr val="dk1">
                    <a:lumMod val="75000"/>
                    <a:lumOff val="25000"/>
                  </a:schemeClr>
                </a:solidFill>
                <a:latin typeface="Trebuchet MS"/>
              </a:rPr>
              <a:t> Serum is ontwikkelt om de huid te balanceren en verfrissing te geven. Deze formule bevat ingrediënten met volgende werking:</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	 reguleert glans (door minder talgafscheiding)</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verbetert poriestructuur</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kalmeert ontstekingen (puistjes, roodheid)</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geeft anti oxidatieve bescherming tegen schade van buitenaf</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	 voelt niet vettig aan en trekt snel in</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u="sng" spc="-1" dirty="0">
                <a:solidFill>
                  <a:schemeClr val="accent1"/>
                </a:solidFill>
                <a:latin typeface="Trebuchet MS"/>
              </a:rPr>
              <a:t>Geschikt voor de gecombineerde tot onzuivere huid, </a:t>
            </a:r>
          </a:p>
          <a:p>
            <a:pPr indent="0" defTabSz="457200">
              <a:lnSpc>
                <a:spcPct val="100000"/>
              </a:lnSpc>
              <a:spcBef>
                <a:spcPts val="1001"/>
              </a:spcBef>
              <a:buNone/>
              <a:tabLst>
                <a:tab pos="0" algn="l"/>
              </a:tabLst>
            </a:pPr>
            <a:r>
              <a:rPr lang="nl-NL" sz="1600" u="sng" spc="-1" dirty="0">
                <a:solidFill>
                  <a:schemeClr val="accent1"/>
                </a:solidFill>
                <a:latin typeface="Trebuchet MS"/>
              </a:rPr>
              <a:t>met een wat vettere/glanzende T-zone. </a:t>
            </a: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’s Morgens en ’s avonds na het reinigen van het gezicht, hals en decolleté 3 tot 6 druppels serum verdelen en zacht inmasseren. Hierna Erica dag- of nachtcrème aanbrengen. Vitamine C kan lichtgevoelig zijn – gebruik bij voorkeur overdag crème met SPF</a:t>
            </a:r>
          </a:p>
        </p:txBody>
      </p:sp>
      <p:pic>
        <p:nvPicPr>
          <p:cNvPr id="1026" name="ADDE1896-C920-4AF8-8DB0-9A28FAB739AD" descr="IMG_6332.jpg">
            <a:extLst>
              <a:ext uri="{FF2B5EF4-FFF2-40B4-BE49-F238E27FC236}">
                <a16:creationId xmlns:a16="http://schemas.microsoft.com/office/drawing/2014/main" id="{2E60A3CA-F364-05E9-1C9B-69367DC331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0033" y="2604751"/>
            <a:ext cx="1656708" cy="2208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772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E275B-0105-1EF6-0CEB-7E27E57D3206}"/>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E5C26D32-6E7E-4B0A-8ECB-B11BB5FB366D}"/>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en-US" sz="3600" spc="-1" dirty="0">
                <a:solidFill>
                  <a:schemeClr val="accent1"/>
                </a:solidFill>
                <a:latin typeface="Trebuchet MS"/>
              </a:rPr>
              <a:t>Tanning drops 15 ml</a:t>
            </a:r>
            <a:endParaRPr lang="en-US" sz="3600" b="0" strike="noStrike" spc="-1" dirty="0">
              <a:solidFill>
                <a:schemeClr val="accent1"/>
              </a:solidFill>
              <a:latin typeface="Trebuchet MS"/>
            </a:endParaRPr>
          </a:p>
        </p:txBody>
      </p:sp>
      <p:sp>
        <p:nvSpPr>
          <p:cNvPr id="123" name="PlaceHolder 2">
            <a:extLst>
              <a:ext uri="{FF2B5EF4-FFF2-40B4-BE49-F238E27FC236}">
                <a16:creationId xmlns:a16="http://schemas.microsoft.com/office/drawing/2014/main" id="{6E22B4AA-DDE7-8048-793D-7D7225C67B0A}"/>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Verzorgende formule met </a:t>
            </a:r>
            <a:r>
              <a:rPr lang="nl-NL" sz="1600" spc="-1" dirty="0" err="1">
                <a:solidFill>
                  <a:schemeClr val="dk1">
                    <a:lumMod val="75000"/>
                    <a:lumOff val="25000"/>
                  </a:schemeClr>
                </a:solidFill>
                <a:latin typeface="Trebuchet MS"/>
              </a:rPr>
              <a:t>zelfbruinend</a:t>
            </a:r>
            <a:r>
              <a:rPr lang="nl-NL" sz="1600" spc="-1" dirty="0">
                <a:solidFill>
                  <a:schemeClr val="dk1">
                    <a:lumMod val="75000"/>
                    <a:lumOff val="25000"/>
                  </a:schemeClr>
                </a:solidFill>
                <a:latin typeface="Trebuchet MS"/>
              </a:rPr>
              <a:t> effect.</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Gebruik: Meng de </a:t>
            </a:r>
            <a:r>
              <a:rPr lang="nl-NL" sz="1600" spc="-1" dirty="0" err="1">
                <a:solidFill>
                  <a:schemeClr val="dk1">
                    <a:lumMod val="75000"/>
                    <a:lumOff val="25000"/>
                  </a:schemeClr>
                </a:solidFill>
                <a:latin typeface="Trebuchet MS"/>
              </a:rPr>
              <a:t>zelfbruinende</a:t>
            </a:r>
            <a:r>
              <a:rPr lang="nl-NL" sz="1600" spc="-1" dirty="0">
                <a:solidFill>
                  <a:schemeClr val="dk1">
                    <a:lumMod val="75000"/>
                    <a:lumOff val="25000"/>
                  </a:schemeClr>
                </a:solidFill>
                <a:latin typeface="Trebuchet MS"/>
              </a:rPr>
              <a:t> druppels met je gezichts- en lichaamsverzorging</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voor de gewenste teint en breng het aan op een gereinigde huid. Voor gebruik de</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huid zacht scrubben bevordert een mooi egaal resultaat.</a:t>
            </a:r>
          </a:p>
          <a:p>
            <a:pPr indent="0" defTabSz="457200">
              <a:lnSpc>
                <a:spcPct val="100000"/>
              </a:lnSpc>
              <a:spcBef>
                <a:spcPts val="1001"/>
              </a:spcBef>
              <a:buNone/>
              <a:tabLst>
                <a:tab pos="0" algn="l"/>
              </a:tabLst>
            </a:pPr>
            <a:endParaRPr lang="nl-NL" sz="16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Bepaal zelf de </a:t>
            </a:r>
            <a:r>
              <a:rPr lang="nl-NL" sz="1600" spc="-1" dirty="0" err="1">
                <a:solidFill>
                  <a:schemeClr val="dk1">
                    <a:lumMod val="75000"/>
                    <a:lumOff val="25000"/>
                  </a:schemeClr>
                </a:solidFill>
                <a:latin typeface="Trebuchet MS"/>
              </a:rPr>
              <a:t>bruiningsintensiteit</a:t>
            </a:r>
            <a:r>
              <a:rPr lang="nl-NL" sz="1600" spc="-1" dirty="0">
                <a:solidFill>
                  <a:schemeClr val="dk1">
                    <a:lumMod val="75000"/>
                    <a:lumOff val="25000"/>
                  </a:schemeClr>
                </a:solidFill>
                <a:latin typeface="Trebuchet MS"/>
              </a:rPr>
              <a:t>: 2-3 druppels voor een subtiele gloed en 4-6</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druppels voor een meer intense teint. Breng aan naar behoefte, afhankelijk van de intensiteit van de gewenste teint.</a:t>
            </a: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Vergeet hals en decolleté niet.</a:t>
            </a:r>
          </a:p>
        </p:txBody>
      </p:sp>
      <p:pic>
        <p:nvPicPr>
          <p:cNvPr id="9218" name="EFB8FE3A-5285-4B54-9285-E91604CF363C" descr="IMG_6326.jpg">
            <a:extLst>
              <a:ext uri="{FF2B5EF4-FFF2-40B4-BE49-F238E27FC236}">
                <a16:creationId xmlns:a16="http://schemas.microsoft.com/office/drawing/2014/main" id="{BDBEB9B1-2E8A-AF8C-B207-585B7C463E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7105" y="4280898"/>
            <a:ext cx="1566809" cy="2089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8541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65106-901F-ED90-2E66-4E86E15BC038}"/>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5FCD972D-66FF-ED85-511F-BB479498A26D}"/>
              </a:ext>
            </a:extLst>
          </p:cNvPr>
          <p:cNvSpPr>
            <a:spLocks noGrp="1"/>
          </p:cNvSpPr>
          <p:nvPr>
            <p:ph type="title"/>
          </p:nvPr>
        </p:nvSpPr>
        <p:spPr>
          <a:xfrm>
            <a:off x="677159" y="609480"/>
            <a:ext cx="8816161" cy="1320480"/>
          </a:xfrm>
          <a:prstGeom prst="rect">
            <a:avLst/>
          </a:prstGeom>
          <a:noFill/>
          <a:ln w="0">
            <a:noFill/>
          </a:ln>
        </p:spPr>
        <p:txBody>
          <a:bodyPr anchor="t">
            <a:noAutofit/>
          </a:bodyPr>
          <a:lstStyle/>
          <a:p>
            <a:pPr defTabSz="457200">
              <a:lnSpc>
                <a:spcPct val="100000"/>
              </a:lnSpc>
            </a:pPr>
            <a:r>
              <a:rPr lang="en-US" sz="3600" spc="-1" dirty="0">
                <a:solidFill>
                  <a:schemeClr val="accent1"/>
                </a:solidFill>
                <a:latin typeface="Trebuchet MS"/>
              </a:rPr>
              <a:t>Wat </a:t>
            </a:r>
            <a:r>
              <a:rPr lang="en-US" sz="3600" spc="-1" dirty="0" err="1">
                <a:solidFill>
                  <a:schemeClr val="accent1"/>
                </a:solidFill>
                <a:latin typeface="Trebuchet MS"/>
              </a:rPr>
              <a:t>volgt</a:t>
            </a:r>
            <a:r>
              <a:rPr lang="en-US" sz="3600" spc="-1" dirty="0">
                <a:solidFill>
                  <a:schemeClr val="accent1"/>
                </a:solidFill>
                <a:latin typeface="Trebuchet MS"/>
              </a:rPr>
              <a:t> </a:t>
            </a:r>
            <a:r>
              <a:rPr lang="en-US" sz="3600" spc="-1" dirty="0" err="1">
                <a:solidFill>
                  <a:schemeClr val="accent1"/>
                </a:solidFill>
                <a:latin typeface="Trebuchet MS"/>
              </a:rPr>
              <a:t>nog</a:t>
            </a:r>
            <a:r>
              <a:rPr lang="en-US" sz="3600" spc="-1" dirty="0">
                <a:solidFill>
                  <a:schemeClr val="accent1"/>
                </a:solidFill>
                <a:latin typeface="Trebuchet MS"/>
              </a:rPr>
              <a:t> </a:t>
            </a:r>
            <a:r>
              <a:rPr lang="en-US" sz="3600" spc="-1" dirty="0" err="1">
                <a:solidFill>
                  <a:schemeClr val="accent1"/>
                </a:solidFill>
                <a:latin typeface="Trebuchet MS"/>
              </a:rPr>
              <a:t>meer</a:t>
            </a:r>
            <a:r>
              <a:rPr lang="en-US" sz="3600" spc="-1" dirty="0">
                <a:solidFill>
                  <a:schemeClr val="accent1"/>
                </a:solidFill>
                <a:latin typeface="Trebuchet MS"/>
              </a:rPr>
              <a:t>????</a:t>
            </a:r>
            <a:endParaRPr lang="en-US" sz="3600" b="0" strike="noStrike" spc="-1" dirty="0">
              <a:solidFill>
                <a:schemeClr val="accent1"/>
              </a:solidFill>
              <a:latin typeface="Trebuchet MS"/>
            </a:endParaRPr>
          </a:p>
        </p:txBody>
      </p:sp>
      <p:sp>
        <p:nvSpPr>
          <p:cNvPr id="123" name="PlaceHolder 2">
            <a:extLst>
              <a:ext uri="{FF2B5EF4-FFF2-40B4-BE49-F238E27FC236}">
                <a16:creationId xmlns:a16="http://schemas.microsoft.com/office/drawing/2014/main" id="{BEBF6B24-ADB1-EE53-4185-AC3DB27DAC38}"/>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nl-NL" sz="1600" u="sng"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Momenteel zijn we bezig met de ontwikkeling van:</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Deodorant sticks</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Rozencrème ( </a:t>
            </a:r>
            <a:r>
              <a:rPr lang="nl-NL" sz="1600" spc="-1" dirty="0" err="1">
                <a:solidFill>
                  <a:schemeClr val="dk1">
                    <a:lumMod val="75000"/>
                    <a:lumOff val="25000"/>
                  </a:schemeClr>
                </a:solidFill>
                <a:latin typeface="Trebuchet MS"/>
              </a:rPr>
              <a:t>normal</a:t>
            </a:r>
            <a:r>
              <a:rPr lang="nl-NL" sz="1600" spc="-1" dirty="0">
                <a:solidFill>
                  <a:schemeClr val="dk1">
                    <a:lumMod val="75000"/>
                    <a:lumOff val="25000"/>
                  </a:schemeClr>
                </a:solidFill>
                <a:latin typeface="Trebuchet MS"/>
              </a:rPr>
              <a:t> &amp; light) a la </a:t>
            </a:r>
            <a:r>
              <a:rPr lang="nl-NL" sz="1600" spc="-1" dirty="0" err="1">
                <a:solidFill>
                  <a:schemeClr val="dk1">
                    <a:lumMod val="75000"/>
                    <a:lumOff val="25000"/>
                  </a:schemeClr>
                </a:solidFill>
                <a:latin typeface="Trebuchet MS"/>
              </a:rPr>
              <a:t>Hauschka</a:t>
            </a:r>
            <a:endParaRPr lang="nl-NL" sz="16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Vitamine A-C-E </a:t>
            </a:r>
            <a:r>
              <a:rPr lang="nl-NL" sz="1600" spc="-1" dirty="0" err="1">
                <a:solidFill>
                  <a:schemeClr val="dk1">
                    <a:lumMod val="75000"/>
                    <a:lumOff val="25000"/>
                  </a:schemeClr>
                </a:solidFill>
                <a:latin typeface="Trebuchet MS"/>
              </a:rPr>
              <a:t>Bodycreme</a:t>
            </a:r>
            <a:endParaRPr lang="nl-NL" sz="16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BB crème</a:t>
            </a:r>
          </a:p>
          <a:p>
            <a:pPr marL="514350" indent="-285750" defTabSz="457200">
              <a:lnSpc>
                <a:spcPct val="100000"/>
              </a:lnSpc>
              <a:spcBef>
                <a:spcPts val="1001"/>
              </a:spcBef>
              <a:buFontTx/>
              <a:buChar char="-"/>
              <a:tabLst>
                <a:tab pos="0" algn="l"/>
              </a:tabLst>
            </a:pPr>
            <a:r>
              <a:rPr lang="nl-NL" sz="1600" spc="-1" dirty="0">
                <a:solidFill>
                  <a:schemeClr val="dk1">
                    <a:lumMod val="75000"/>
                    <a:lumOff val="25000"/>
                  </a:schemeClr>
                </a:solidFill>
                <a:latin typeface="Trebuchet MS"/>
              </a:rPr>
              <a:t>……</a:t>
            </a:r>
          </a:p>
          <a:p>
            <a:pPr marL="514350" indent="-285750" defTabSz="457200">
              <a:lnSpc>
                <a:spcPct val="100000"/>
              </a:lnSpc>
              <a:spcBef>
                <a:spcPts val="1001"/>
              </a:spcBef>
              <a:buFontTx/>
              <a:buChar char="-"/>
              <a:tabLst>
                <a:tab pos="0" algn="l"/>
              </a:tabLst>
            </a:pPr>
            <a:endParaRPr lang="nl-NL" sz="16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endParaRPr lang="nl-NL" sz="1600"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1914772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677160" y="609480"/>
            <a:ext cx="8596440" cy="1320480"/>
          </a:xfrm>
          <a:prstGeom prst="rect">
            <a:avLst/>
          </a:prstGeom>
          <a:noFill/>
          <a:ln w="0">
            <a:noFill/>
          </a:ln>
        </p:spPr>
        <p:txBody>
          <a:bodyPr anchor="t">
            <a:normAutofit/>
          </a:bodyPr>
          <a:lstStyle/>
          <a:p>
            <a:pPr indent="0" defTabSz="457200">
              <a:lnSpc>
                <a:spcPct val="100000"/>
              </a:lnSpc>
              <a:buNone/>
            </a:pPr>
            <a:r>
              <a:rPr lang="nl-NL" sz="3600" b="0" strike="noStrike" spc="-1">
                <a:solidFill>
                  <a:schemeClr val="accent1"/>
                </a:solidFill>
                <a:latin typeface="Trebuchet MS"/>
              </a:rPr>
              <a:t>				</a:t>
            </a:r>
            <a:endParaRPr lang="en-US" sz="3600" b="0" strike="noStrike" spc="-1">
              <a:solidFill>
                <a:schemeClr val="dk1"/>
              </a:solidFill>
              <a:latin typeface="Trebuchet MS"/>
            </a:endParaRPr>
          </a:p>
        </p:txBody>
      </p:sp>
      <p:sp>
        <p:nvSpPr>
          <p:cNvPr id="146" name="PlaceHolder 2"/>
          <p:cNvSpPr>
            <a:spLocks noGrp="1"/>
          </p:cNvSpPr>
          <p:nvPr>
            <p:ph/>
          </p:nvPr>
        </p:nvSpPr>
        <p:spPr>
          <a:xfrm>
            <a:off x="485280" y="1390320"/>
            <a:ext cx="8788320" cy="4650840"/>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en-US" sz="1800" b="0" strike="noStrike" spc="-1">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2400" b="0" strike="noStrike" spc="-1">
                <a:solidFill>
                  <a:schemeClr val="dk1">
                    <a:lumMod val="75000"/>
                    <a:lumOff val="25000"/>
                  </a:schemeClr>
                </a:solidFill>
                <a:latin typeface="Trebuchet MS"/>
              </a:rPr>
              <a:t>                      </a:t>
            </a:r>
            <a:r>
              <a:rPr lang="nl-NL" sz="3200" b="0" strike="noStrike" spc="-1">
                <a:solidFill>
                  <a:schemeClr val="dk1">
                    <a:lumMod val="75000"/>
                    <a:lumOff val="25000"/>
                  </a:schemeClr>
                </a:solidFill>
                <a:latin typeface="Trebuchet MS"/>
              </a:rPr>
              <a:t>                   </a:t>
            </a:r>
            <a:endParaRPr lang="en-US" sz="3200" b="0" strike="noStrike" spc="-1">
              <a:solidFill>
                <a:schemeClr val="dk1">
                  <a:lumMod val="75000"/>
                  <a:lumOff val="25000"/>
                </a:schemeClr>
              </a:solidFill>
              <a:latin typeface="Trebuchet MS"/>
            </a:endParaRPr>
          </a:p>
          <a:p>
            <a:pPr indent="0" algn="ctr" defTabSz="457200">
              <a:lnSpc>
                <a:spcPct val="100000"/>
              </a:lnSpc>
              <a:spcBef>
                <a:spcPts val="1001"/>
              </a:spcBef>
              <a:buNone/>
              <a:tabLst>
                <a:tab pos="0" algn="l"/>
              </a:tabLst>
            </a:pPr>
            <a:r>
              <a:rPr lang="nl-NL" sz="5400" b="1" strike="noStrike" spc="-1">
                <a:solidFill>
                  <a:schemeClr val="accent1"/>
                </a:solidFill>
                <a:latin typeface="Trebuchet MS"/>
              </a:rPr>
              <a:t>Dank </a:t>
            </a:r>
            <a:r>
              <a:rPr lang="nl-NL" sz="4000" b="1" strike="noStrike" spc="-1">
                <a:solidFill>
                  <a:schemeClr val="accent1"/>
                </a:solidFill>
                <a:latin typeface="Trebuchet MS"/>
              </a:rPr>
              <a:t>voor</a:t>
            </a:r>
            <a:r>
              <a:rPr lang="nl-NL" sz="5400" b="1" strike="noStrike" spc="-1">
                <a:solidFill>
                  <a:schemeClr val="accent1"/>
                </a:solidFill>
                <a:latin typeface="Trebuchet MS"/>
              </a:rPr>
              <a:t> jullie aandacht!</a:t>
            </a:r>
            <a:r>
              <a:rPr lang="nl-NL" sz="3200" b="0" strike="noStrike" spc="-1">
                <a:solidFill>
                  <a:schemeClr val="dk1">
                    <a:lumMod val="75000"/>
                    <a:lumOff val="25000"/>
                  </a:schemeClr>
                </a:solidFill>
                <a:latin typeface="Trebuchet MS"/>
              </a:rPr>
              <a:t>                                     </a:t>
            </a:r>
            <a:r>
              <a:rPr lang="nl-NL" sz="2400" b="0" strike="noStrike" spc="-1">
                <a:solidFill>
                  <a:schemeClr val="dk1">
                    <a:lumMod val="75000"/>
                    <a:lumOff val="25000"/>
                  </a:schemeClr>
                </a:solidFill>
                <a:latin typeface="Trebuchet MS"/>
              </a:rPr>
              <a:t>                                                                                              </a:t>
            </a:r>
            <a:endParaRPr lang="en-US" sz="2400" b="0" strike="noStrike" spc="-1">
              <a:solidFill>
                <a:schemeClr val="dk1">
                  <a:lumMod val="75000"/>
                  <a:lumOff val="25000"/>
                </a:schemeClr>
              </a:solidFill>
              <a:latin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indent="0" defTabSz="457200">
              <a:lnSpc>
                <a:spcPct val="100000"/>
              </a:lnSpc>
              <a:buNone/>
            </a:pPr>
            <a:r>
              <a:rPr lang="nl-NL" sz="3600" b="0" strike="noStrike" spc="-1" dirty="0">
                <a:solidFill>
                  <a:schemeClr val="accent1"/>
                </a:solidFill>
                <a:latin typeface="Trebuchet MS"/>
              </a:rPr>
              <a:t>Erica </a:t>
            </a:r>
            <a:r>
              <a:rPr lang="nl-NL" sz="3600" spc="-1" dirty="0">
                <a:solidFill>
                  <a:schemeClr val="accent1"/>
                </a:solidFill>
                <a:latin typeface="Trebuchet MS"/>
              </a:rPr>
              <a:t>cosmetica</a:t>
            </a:r>
            <a:endParaRPr lang="en-US" sz="3600" b="0" strike="noStrike" spc="-1" dirty="0">
              <a:solidFill>
                <a:schemeClr val="dk1"/>
              </a:solidFill>
              <a:latin typeface="Trebuchet MS"/>
            </a:endParaRPr>
          </a:p>
        </p:txBody>
      </p:sp>
      <p:sp>
        <p:nvSpPr>
          <p:cNvPr id="121" name="PlaceHolder 2"/>
          <p:cNvSpPr>
            <a:spLocks noGrp="1"/>
          </p:cNvSpPr>
          <p:nvPr>
            <p:ph/>
          </p:nvPr>
        </p:nvSpPr>
        <p:spPr>
          <a:xfrm>
            <a:off x="1027509" y="1748520"/>
            <a:ext cx="8687880" cy="4500000"/>
          </a:xfrm>
          <a:prstGeom prst="rect">
            <a:avLst/>
          </a:prstGeom>
          <a:noFill/>
          <a:ln w="0">
            <a:noFill/>
          </a:ln>
        </p:spPr>
        <p:txBody>
          <a:bodyPr anchor="t">
            <a:noAutofit/>
          </a:bodyPr>
          <a:lstStyle/>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Eigen merk wordt steeds belangrijker voor ons, nog meer focus hierop</a:t>
            </a:r>
            <a:r>
              <a:rPr lang="nl-NL" sz="1800" spc="-1" dirty="0">
                <a:solidFill>
                  <a:schemeClr val="dk1">
                    <a:lumMod val="75000"/>
                    <a:lumOff val="25000"/>
                  </a:schemeClr>
                </a:solidFill>
                <a:latin typeface="Trebuchet MS"/>
              </a:rPr>
              <a:t> door innovaties en uitbreiding van het assortiment.</a:t>
            </a: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Onlangs geïntroduceerd: </a:t>
            </a:r>
          </a:p>
          <a:p>
            <a:pPr marL="514350" indent="-285750" defTabSz="457200">
              <a:lnSpc>
                <a:spcPct val="100000"/>
              </a:lnSpc>
              <a:spcBef>
                <a:spcPts val="1001"/>
              </a:spcBef>
              <a:buFontTx/>
              <a:buChar char="-"/>
              <a:tabLst>
                <a:tab pos="0" algn="l"/>
              </a:tabLst>
            </a:pPr>
            <a:r>
              <a:rPr lang="nl-NL" sz="1800" b="0" strike="noStrike" spc="-1" dirty="0" err="1">
                <a:solidFill>
                  <a:schemeClr val="dk1">
                    <a:lumMod val="75000"/>
                    <a:lumOff val="25000"/>
                  </a:schemeClr>
                </a:solidFill>
                <a:latin typeface="Trebuchet MS"/>
              </a:rPr>
              <a:t>Sensitive</a:t>
            </a:r>
            <a:r>
              <a:rPr lang="nl-NL" sz="1800" b="0" strike="noStrike" spc="-1" dirty="0">
                <a:solidFill>
                  <a:schemeClr val="dk1">
                    <a:lumMod val="75000"/>
                    <a:lumOff val="25000"/>
                  </a:schemeClr>
                </a:solidFill>
                <a:latin typeface="Trebuchet MS"/>
              </a:rPr>
              <a:t> </a:t>
            </a:r>
            <a:r>
              <a:rPr lang="nl-NL" sz="1800" b="0" strike="noStrike" spc="-1" dirty="0" err="1">
                <a:solidFill>
                  <a:schemeClr val="dk1">
                    <a:lumMod val="75000"/>
                    <a:lumOff val="25000"/>
                  </a:schemeClr>
                </a:solidFill>
                <a:latin typeface="Trebuchet MS"/>
              </a:rPr>
              <a:t>Redness</a:t>
            </a:r>
            <a:r>
              <a:rPr lang="nl-NL" sz="1800" b="0" strike="noStrike" spc="-1" dirty="0">
                <a:solidFill>
                  <a:schemeClr val="dk1">
                    <a:lumMod val="75000"/>
                    <a:lumOff val="25000"/>
                  </a:schemeClr>
                </a:solidFill>
                <a:latin typeface="Trebuchet MS"/>
              </a:rPr>
              <a:t> </a:t>
            </a:r>
            <a:r>
              <a:rPr lang="nl-NL" sz="1800" spc="-1" dirty="0" err="1">
                <a:solidFill>
                  <a:schemeClr val="dk1">
                    <a:lumMod val="75000"/>
                    <a:lumOff val="25000"/>
                  </a:schemeClr>
                </a:solidFill>
                <a:latin typeface="Trebuchet MS"/>
              </a:rPr>
              <a:t>R</a:t>
            </a:r>
            <a:r>
              <a:rPr lang="nl-NL" sz="1800" b="0" strike="noStrike" spc="-1" dirty="0" err="1">
                <a:solidFill>
                  <a:schemeClr val="dk1">
                    <a:lumMod val="75000"/>
                    <a:lumOff val="25000"/>
                  </a:schemeClr>
                </a:solidFill>
                <a:latin typeface="Trebuchet MS"/>
              </a:rPr>
              <a:t>elief</a:t>
            </a:r>
            <a:r>
              <a:rPr lang="nl-NL" sz="1800" b="0" strike="noStrike" spc="-1" dirty="0">
                <a:solidFill>
                  <a:schemeClr val="dk1">
                    <a:lumMod val="75000"/>
                    <a:lumOff val="25000"/>
                  </a:schemeClr>
                </a:solidFill>
                <a:latin typeface="Trebuchet MS"/>
              </a:rPr>
              <a:t> crème  </a:t>
            </a:r>
          </a:p>
          <a:p>
            <a:pPr marL="514350" indent="-285750" defTabSz="457200">
              <a:lnSpc>
                <a:spcPct val="100000"/>
              </a:lnSpc>
              <a:spcBef>
                <a:spcPts val="1001"/>
              </a:spcBef>
              <a:buFontTx/>
              <a:buChar char="-"/>
              <a:tabLst>
                <a:tab pos="0" algn="l"/>
              </a:tabLst>
            </a:pPr>
            <a:r>
              <a:rPr lang="nl-NL" sz="1800" spc="-1" dirty="0" err="1">
                <a:solidFill>
                  <a:schemeClr val="dk1">
                    <a:lumMod val="75000"/>
                    <a:lumOff val="25000"/>
                  </a:schemeClr>
                </a:solidFill>
                <a:latin typeface="Trebuchet MS"/>
              </a:rPr>
              <a:t>Leave</a:t>
            </a:r>
            <a:r>
              <a:rPr lang="nl-NL" sz="1800" spc="-1" dirty="0">
                <a:solidFill>
                  <a:schemeClr val="dk1">
                    <a:lumMod val="75000"/>
                    <a:lumOff val="25000"/>
                  </a:schemeClr>
                </a:solidFill>
                <a:latin typeface="Trebuchet MS"/>
              </a:rPr>
              <a:t>-in conditioner spray </a:t>
            </a:r>
            <a:r>
              <a:rPr lang="nl-NL" sz="1800" spc="-1" dirty="0" err="1">
                <a:solidFill>
                  <a:schemeClr val="dk1">
                    <a:lumMod val="75000"/>
                    <a:lumOff val="25000"/>
                  </a:schemeClr>
                </a:solidFill>
                <a:latin typeface="Trebuchet MS"/>
              </a:rPr>
              <a:t>Repair</a:t>
            </a:r>
            <a:r>
              <a:rPr lang="nl-NL" sz="1800" b="0" strike="noStrike" spc="-1" dirty="0">
                <a:solidFill>
                  <a:schemeClr val="dk1">
                    <a:lumMod val="75000"/>
                    <a:lumOff val="25000"/>
                  </a:schemeClr>
                </a:solidFill>
                <a:latin typeface="Trebuchet MS"/>
              </a:rPr>
              <a:t>        </a:t>
            </a:r>
          </a:p>
          <a:p>
            <a:pPr marL="514350" indent="-285750" defTabSz="457200">
              <a:lnSpc>
                <a:spcPct val="100000"/>
              </a:lnSpc>
              <a:spcBef>
                <a:spcPts val="1001"/>
              </a:spcBef>
              <a:buFontTx/>
              <a:buChar char="-"/>
              <a:tabLst>
                <a:tab pos="0" algn="l"/>
              </a:tabLst>
            </a:pPr>
            <a:endParaRPr lang="nl-NL" sz="18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endParaRPr lang="nl-NL" sz="18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nl-NL"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Op korte termijn volgen nog meer uitbreidingen, uitleg hierover volgt vandaag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pic>
        <p:nvPicPr>
          <p:cNvPr id="3074" name="431D8A3F-A780-4B84-B57D-ED235E837052" descr="IMG_6317.jpg">
            <a:extLst>
              <a:ext uri="{FF2B5EF4-FFF2-40B4-BE49-F238E27FC236}">
                <a16:creationId xmlns:a16="http://schemas.microsoft.com/office/drawing/2014/main" id="{023079C5-5D8D-0AEF-5710-0DCAF92E1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71449" y="2995661"/>
            <a:ext cx="1558946" cy="207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089B5338-C215-4C84-AA26-FFFB4B741923" descr="IMG_6319.jpg">
            <a:extLst>
              <a:ext uri="{FF2B5EF4-FFF2-40B4-BE49-F238E27FC236}">
                <a16:creationId xmlns:a16="http://schemas.microsoft.com/office/drawing/2014/main" id="{A8F80009-7D13-C2C5-1E68-53769A2BEC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5741" y="2697928"/>
            <a:ext cx="1905243" cy="2376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677160" y="609480"/>
            <a:ext cx="8596440" cy="1320480"/>
          </a:xfrm>
          <a:prstGeom prst="rect">
            <a:avLst/>
          </a:prstGeom>
          <a:noFill/>
          <a:ln w="0">
            <a:noFill/>
          </a:ln>
        </p:spPr>
        <p:txBody>
          <a:bodyPr anchor="t">
            <a:noAutofit/>
          </a:bodyPr>
          <a:lstStyle/>
          <a:p>
            <a:pPr defTabSz="457200">
              <a:lnSpc>
                <a:spcPct val="100000"/>
              </a:lnSpc>
            </a:pPr>
            <a:r>
              <a:rPr lang="nl-NL" sz="3600" b="0" strike="noStrike" spc="-1" dirty="0" err="1">
                <a:solidFill>
                  <a:schemeClr val="accent1"/>
                </a:solidFill>
                <a:latin typeface="Trebuchet MS"/>
              </a:rPr>
              <a:t>Sensitive</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edness</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elief</a:t>
            </a:r>
            <a:r>
              <a:rPr lang="nl-NL" sz="3600" b="0" strike="noStrike" spc="-1" dirty="0">
                <a:solidFill>
                  <a:schemeClr val="accent1"/>
                </a:solidFill>
                <a:latin typeface="Trebuchet MS"/>
              </a:rPr>
              <a:t> crème </a:t>
            </a:r>
            <a:endParaRPr lang="en-US" sz="3600" b="0" strike="noStrike" spc="-1" dirty="0">
              <a:solidFill>
                <a:schemeClr val="dk1"/>
              </a:solidFill>
              <a:latin typeface="Trebuchet MS"/>
            </a:endParaRPr>
          </a:p>
        </p:txBody>
      </p:sp>
      <p:sp>
        <p:nvSpPr>
          <p:cNvPr id="123" name="PlaceHolder 2"/>
          <p:cNvSpPr>
            <a:spLocks noGrp="1"/>
          </p:cNvSpPr>
          <p:nvPr>
            <p:ph/>
          </p:nvPr>
        </p:nvSpPr>
        <p:spPr>
          <a:xfrm>
            <a:off x="462337" y="1049798"/>
            <a:ext cx="8683265" cy="5198722"/>
          </a:xfrm>
          <a:prstGeom prst="rect">
            <a:avLst/>
          </a:prstGeom>
          <a:noFill/>
          <a:ln w="0">
            <a:noFill/>
          </a:ln>
        </p:spPr>
        <p:txBody>
          <a:bodyPr anchor="t">
            <a:normAutofit fontScale="85000" lnSpcReduction="20000"/>
          </a:bodyPr>
          <a:lstStyle/>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spc="-1" dirty="0">
                <a:solidFill>
                  <a:schemeClr val="dk1">
                    <a:lumMod val="75000"/>
                    <a:lumOff val="25000"/>
                  </a:schemeClr>
                </a:solidFill>
                <a:latin typeface="Trebuchet MS"/>
              </a:rPr>
              <a:t>S</a:t>
            </a:r>
            <a:r>
              <a:rPr lang="nl-NL" sz="1600" b="0" strike="noStrike" spc="-1" dirty="0">
                <a:solidFill>
                  <a:schemeClr val="dk1">
                    <a:lumMod val="75000"/>
                    <a:lumOff val="25000"/>
                  </a:schemeClr>
                </a:solidFill>
                <a:latin typeface="Trebuchet MS"/>
              </a:rPr>
              <a:t>peciaal ontwikkeld voor de (over)gevoelige huid welke snel geïrriteerd raakt en roodheid vertoont. </a:t>
            </a:r>
            <a:r>
              <a:rPr lang="nl-NL" sz="1600" spc="-1" dirty="0">
                <a:solidFill>
                  <a:schemeClr val="dk1">
                    <a:lumMod val="75000"/>
                    <a:lumOff val="25000"/>
                  </a:schemeClr>
                </a:solidFill>
                <a:latin typeface="Trebuchet MS"/>
              </a:rPr>
              <a:t>Ideaal bij rosacea en couperose!</a:t>
            </a: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Rosacea </a:t>
            </a:r>
          </a:p>
          <a:p>
            <a:pPr indent="0" defTabSz="457200">
              <a:lnSpc>
                <a:spcPct val="100000"/>
              </a:lnSpc>
              <a:spcBef>
                <a:spcPts val="1001"/>
              </a:spcBef>
              <a:buNone/>
              <a:tabLst>
                <a:tab pos="0" algn="l"/>
              </a:tabLst>
            </a:pPr>
            <a:r>
              <a:rPr lang="nl-NL" sz="1600" b="0" strike="noStrike" spc="-1" dirty="0">
                <a:solidFill>
                  <a:schemeClr val="dk1">
                    <a:lumMod val="75000"/>
                    <a:lumOff val="25000"/>
                  </a:schemeClr>
                </a:solidFill>
                <a:latin typeface="Trebuchet MS"/>
              </a:rPr>
              <a:t>Chronische huidaandoening die vooral het gezicht treft en zich kenmerkt door aanhoudende roodheid, zichtbare bloedvaatjes en soms kleine, acne-achtige bultjes. De aandoening komt vaak voor bij mensen van middelbare leeftijd en vooral bij mensen met een lichte huid. Rosacea verschijnt meestal in het centrale deel van het gezicht, met name op de neus, wangen, kin en het voorhoofd.</a:t>
            </a: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Roodheid en blozen</a:t>
            </a:r>
            <a:r>
              <a:rPr lang="nl-NL" sz="1600" b="0" strike="noStrike" spc="-1" dirty="0">
                <a:solidFill>
                  <a:schemeClr val="dk1">
                    <a:lumMod val="75000"/>
                    <a:lumOff val="25000"/>
                  </a:schemeClr>
                </a:solidFill>
                <a:latin typeface="Trebuchet MS"/>
              </a:rPr>
              <a:t>: Een permanente rode kleur op bepaalde plekken van het gezicht.</a:t>
            </a: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Bultjes en puistjes: </a:t>
            </a:r>
            <a:r>
              <a:rPr lang="nl-NL" sz="1600" b="0" strike="noStrike" spc="-1" dirty="0">
                <a:solidFill>
                  <a:schemeClr val="dk1">
                    <a:lumMod val="75000"/>
                    <a:lumOff val="25000"/>
                  </a:schemeClr>
                </a:solidFill>
                <a:latin typeface="Trebuchet MS"/>
              </a:rPr>
              <a:t>Kleine ontstekingen die op acne kunnen lijken, maar zonder mee-eters.</a:t>
            </a: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Brandend en prikkelend gevoel: </a:t>
            </a:r>
            <a:r>
              <a:rPr lang="nl-NL" sz="1600" b="0" strike="noStrike" spc="-1" dirty="0">
                <a:solidFill>
                  <a:schemeClr val="dk1">
                    <a:lumMod val="75000"/>
                    <a:lumOff val="25000"/>
                  </a:schemeClr>
                </a:solidFill>
                <a:latin typeface="Trebuchet MS"/>
              </a:rPr>
              <a:t>Veel mensen ervaren een gevoelige, soms brandende huid.</a:t>
            </a: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Gezwollen huid en zichtbare bloedvaatjes</a:t>
            </a:r>
            <a:r>
              <a:rPr lang="nl-NL" sz="1600" b="0" strike="noStrike" spc="-1" dirty="0">
                <a:solidFill>
                  <a:schemeClr val="dk1">
                    <a:lumMod val="75000"/>
                    <a:lumOff val="25000"/>
                  </a:schemeClr>
                </a:solidFill>
                <a:latin typeface="Trebuchet MS"/>
              </a:rPr>
              <a:t>: Bij ernstigere vormen kunnen er kleine bloedvaatjes zichtbaar worden (couperose) en kan de huid wat gezwollen lijken.</a:t>
            </a:r>
          </a:p>
          <a:p>
            <a:pPr indent="0" defTabSz="457200">
              <a:lnSpc>
                <a:spcPct val="100000"/>
              </a:lnSpc>
              <a:spcBef>
                <a:spcPts val="1001"/>
              </a:spcBef>
              <a:buNone/>
              <a:tabLst>
                <a:tab pos="0" algn="l"/>
              </a:tabLst>
            </a:pPr>
            <a:endParaRPr lang="nl-NL" sz="16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pic>
        <p:nvPicPr>
          <p:cNvPr id="2" name="Afbeelding 1">
            <a:extLst>
              <a:ext uri="{FF2B5EF4-FFF2-40B4-BE49-F238E27FC236}">
                <a16:creationId xmlns:a16="http://schemas.microsoft.com/office/drawing/2014/main" id="{8495E880-27E3-0C59-50D3-B3F5D384EC43}"/>
              </a:ext>
            </a:extLst>
          </p:cNvPr>
          <p:cNvPicPr>
            <a:picLocks noChangeAspect="1"/>
          </p:cNvPicPr>
          <p:nvPr/>
        </p:nvPicPr>
        <p:blipFill>
          <a:blip r:embed="rId3"/>
          <a:stretch>
            <a:fillRect/>
          </a:stretch>
        </p:blipFill>
        <p:spPr>
          <a:xfrm>
            <a:off x="986320" y="4692522"/>
            <a:ext cx="2291137" cy="1762413"/>
          </a:xfrm>
          <a:prstGeom prst="rect">
            <a:avLst/>
          </a:prstGeom>
        </p:spPr>
      </p:pic>
      <p:pic>
        <p:nvPicPr>
          <p:cNvPr id="1026" name="Picture 2" descr="Symptomen, oorzaken en behandelingen van Rhinophyma: Een diepgaand  overzicht - Iconic Elements by dr. Wu">
            <a:extLst>
              <a:ext uri="{FF2B5EF4-FFF2-40B4-BE49-F238E27FC236}">
                <a16:creationId xmlns:a16="http://schemas.microsoft.com/office/drawing/2014/main" id="{C6F7E067-5C2F-E921-1324-E92AE32102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2897" y="4692521"/>
            <a:ext cx="1949719" cy="1762414"/>
          </a:xfrm>
          <a:prstGeom prst="rect">
            <a:avLst/>
          </a:prstGeom>
          <a:noFill/>
          <a:extLst>
            <a:ext uri="{909E8E84-426E-40DD-AFC4-6F175D3DCCD1}">
              <a14:hiddenFill xmlns:a14="http://schemas.microsoft.com/office/drawing/2010/main">
                <a:solidFill>
                  <a:srgbClr val="FFFFFF"/>
                </a:solidFill>
              </a14:hiddenFill>
            </a:ext>
          </a:extLst>
        </p:spPr>
      </p:pic>
      <p:pic>
        <p:nvPicPr>
          <p:cNvPr id="3" name="Afbeelding 2">
            <a:extLst>
              <a:ext uri="{FF2B5EF4-FFF2-40B4-BE49-F238E27FC236}">
                <a16:creationId xmlns:a16="http://schemas.microsoft.com/office/drawing/2014/main" id="{442E4095-038E-9858-4C00-C1A9A7577328}"/>
              </a:ext>
            </a:extLst>
          </p:cNvPr>
          <p:cNvPicPr>
            <a:picLocks noChangeAspect="1"/>
          </p:cNvPicPr>
          <p:nvPr/>
        </p:nvPicPr>
        <p:blipFill>
          <a:blip r:embed="rId5"/>
          <a:stretch>
            <a:fillRect/>
          </a:stretch>
        </p:blipFill>
        <p:spPr>
          <a:xfrm>
            <a:off x="6298057" y="4692521"/>
            <a:ext cx="2906151" cy="176241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1E2BB-C5F4-1042-646A-B73C68A1D6E7}"/>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8A5EEF84-F21F-05A2-0A5C-E11782AF6E6B}"/>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defTabSz="457200">
              <a:lnSpc>
                <a:spcPct val="100000"/>
              </a:lnSpc>
            </a:pPr>
            <a:r>
              <a:rPr lang="nl-NL" sz="3600" b="0" strike="noStrike" spc="-1" dirty="0" err="1">
                <a:solidFill>
                  <a:schemeClr val="accent1"/>
                </a:solidFill>
                <a:latin typeface="Trebuchet MS"/>
              </a:rPr>
              <a:t>Sensitive</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edness</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elief</a:t>
            </a:r>
            <a:r>
              <a:rPr lang="nl-NL" sz="3600" b="0" strike="noStrike" spc="-1" dirty="0">
                <a:solidFill>
                  <a:schemeClr val="accent1"/>
                </a:solidFill>
                <a:latin typeface="Trebuchet MS"/>
              </a:rPr>
              <a:t> crème </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C62DEA9A-8BF7-4821-594C-DBFFF4E85EB7}"/>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600" b="1" strike="noStrike" spc="-1" dirty="0">
                <a:solidFill>
                  <a:schemeClr val="dk1">
                    <a:lumMod val="75000"/>
                    <a:lumOff val="25000"/>
                  </a:schemeClr>
                </a:solidFill>
                <a:latin typeface="Trebuchet MS"/>
              </a:rPr>
              <a:t>Couperose</a:t>
            </a:r>
          </a:p>
          <a:p>
            <a:pPr indent="0" defTabSz="457200">
              <a:lnSpc>
                <a:spcPct val="100000"/>
              </a:lnSpc>
              <a:spcBef>
                <a:spcPts val="1001"/>
              </a:spcBef>
              <a:buNone/>
              <a:tabLst>
                <a:tab pos="0" algn="l"/>
              </a:tabLst>
            </a:pPr>
            <a:r>
              <a:rPr lang="nl-NL" sz="1600" b="0" strike="noStrike" spc="-1" dirty="0">
                <a:solidFill>
                  <a:schemeClr val="dk1">
                    <a:lumMod val="75000"/>
                    <a:lumOff val="25000"/>
                  </a:schemeClr>
                </a:solidFill>
                <a:latin typeface="Trebuchet MS"/>
              </a:rPr>
              <a:t>Couperose is een onschuldige huidaandoening waarbij zichtbare, verwijdde rode of blauwe bloedvaatjes in het gezicht ontstaan, meestal op de wangen, neus, kin of het voorhoofd. Deze bloedvaatjes trekken niet vanzelf weg en worden vaak als cosmetisch storend ervaren. Factoren zoals zonlicht, erfelijkheid, temperatuurverschillen en overmatig alcoholgebruik kunnen couperose veroorzaken of verergeren. </a:t>
            </a:r>
          </a:p>
          <a:p>
            <a:pPr marL="514350" indent="-285750" defTabSz="457200">
              <a:lnSpc>
                <a:spcPct val="100000"/>
              </a:lnSpc>
              <a:spcBef>
                <a:spcPts val="1001"/>
              </a:spcBef>
              <a:buFontTx/>
              <a:buChar char="-"/>
              <a:tabLst>
                <a:tab pos="0" algn="l"/>
              </a:tabLst>
            </a:pPr>
            <a:r>
              <a:rPr lang="nl-NL" sz="1600" b="0" strike="noStrike" spc="-1" dirty="0">
                <a:solidFill>
                  <a:schemeClr val="dk1">
                    <a:lumMod val="75000"/>
                    <a:lumOff val="25000"/>
                  </a:schemeClr>
                </a:solidFill>
                <a:latin typeface="Trebuchet MS"/>
              </a:rPr>
              <a:t>De crème bevat groene pigmenten wat roodheid camoufleert en de teint egaliseert.</a:t>
            </a:r>
            <a:endParaRPr lang="en-US" sz="1600"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r>
              <a:rPr lang="nl-NL" sz="1600" b="0" strike="noStrike" spc="-1" dirty="0">
                <a:solidFill>
                  <a:schemeClr val="dk1">
                    <a:lumMod val="75000"/>
                    <a:lumOff val="25000"/>
                  </a:schemeClr>
                </a:solidFill>
                <a:latin typeface="Trebuchet MS"/>
              </a:rPr>
              <a:t>De actieve werkzame stoffen hebben een kalmerend en verzachtend effect op de huid en ondersteunen het natuurlijk huidherstel. </a:t>
            </a:r>
            <a:endParaRPr lang="en-US" sz="16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p:txBody>
      </p:sp>
      <p:pic>
        <p:nvPicPr>
          <p:cNvPr id="2" name="Afbeelding 1">
            <a:extLst>
              <a:ext uri="{FF2B5EF4-FFF2-40B4-BE49-F238E27FC236}">
                <a16:creationId xmlns:a16="http://schemas.microsoft.com/office/drawing/2014/main" id="{53773941-6326-2897-AC65-62CFABA7A87A}"/>
              </a:ext>
            </a:extLst>
          </p:cNvPr>
          <p:cNvPicPr>
            <a:picLocks noChangeAspect="1"/>
          </p:cNvPicPr>
          <p:nvPr/>
        </p:nvPicPr>
        <p:blipFill>
          <a:blip r:embed="rId2"/>
          <a:stretch>
            <a:fillRect/>
          </a:stretch>
        </p:blipFill>
        <p:spPr>
          <a:xfrm>
            <a:off x="861584" y="4702191"/>
            <a:ext cx="2619375" cy="1743075"/>
          </a:xfrm>
          <a:prstGeom prst="rect">
            <a:avLst/>
          </a:prstGeom>
        </p:spPr>
      </p:pic>
      <p:pic>
        <p:nvPicPr>
          <p:cNvPr id="2052" name="Picture 4" descr="Wat is couperose ? | Huidproblemen - Viva Donna">
            <a:extLst>
              <a:ext uri="{FF2B5EF4-FFF2-40B4-BE49-F238E27FC236}">
                <a16:creationId xmlns:a16="http://schemas.microsoft.com/office/drawing/2014/main" id="{7C209AC6-B503-9B68-FC31-8B6B407716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6717" y="4702190"/>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3254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91E96-65D3-7C6C-414C-34C1F9BEED0E}"/>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468F41C8-AB48-AB86-6FCA-029DCACF712B}"/>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defTabSz="457200">
              <a:lnSpc>
                <a:spcPct val="100000"/>
              </a:lnSpc>
            </a:pPr>
            <a:r>
              <a:rPr lang="nl-NL" sz="3600" b="0" strike="noStrike" spc="-1" dirty="0" err="1">
                <a:solidFill>
                  <a:schemeClr val="accent1"/>
                </a:solidFill>
                <a:latin typeface="Trebuchet MS"/>
              </a:rPr>
              <a:t>Sensitive</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edness</a:t>
            </a:r>
            <a:r>
              <a:rPr lang="nl-NL" sz="3600" b="0" strike="noStrike" spc="-1" dirty="0">
                <a:solidFill>
                  <a:schemeClr val="accent1"/>
                </a:solidFill>
                <a:latin typeface="Trebuchet MS"/>
              </a:rPr>
              <a:t> </a:t>
            </a:r>
            <a:r>
              <a:rPr lang="nl-NL" sz="3600" spc="-1" dirty="0" err="1">
                <a:solidFill>
                  <a:schemeClr val="accent1"/>
                </a:solidFill>
                <a:latin typeface="Trebuchet MS"/>
              </a:rPr>
              <a:t>R</a:t>
            </a:r>
            <a:r>
              <a:rPr lang="nl-NL" sz="3600" b="0" strike="noStrike" spc="-1" dirty="0" err="1">
                <a:solidFill>
                  <a:schemeClr val="accent1"/>
                </a:solidFill>
                <a:latin typeface="Trebuchet MS"/>
              </a:rPr>
              <a:t>elief</a:t>
            </a:r>
            <a:r>
              <a:rPr lang="nl-NL" sz="3600" b="0" strike="noStrike" spc="-1" dirty="0">
                <a:solidFill>
                  <a:schemeClr val="accent1"/>
                </a:solidFill>
                <a:latin typeface="Trebuchet MS"/>
              </a:rPr>
              <a:t> crème </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12F21745-4183-8774-2992-A97A41BDB1FB}"/>
              </a:ext>
            </a:extLst>
          </p:cNvPr>
          <p:cNvSpPr>
            <a:spLocks noGrp="1"/>
          </p:cNvSpPr>
          <p:nvPr>
            <p:ph/>
          </p:nvPr>
        </p:nvSpPr>
        <p:spPr>
          <a:xfrm>
            <a:off x="531720" y="1284271"/>
            <a:ext cx="8468442" cy="5198722"/>
          </a:xfrm>
          <a:prstGeom prst="rect">
            <a:avLst/>
          </a:prstGeom>
          <a:noFill/>
          <a:ln w="0">
            <a:noFill/>
          </a:ln>
        </p:spPr>
        <p:txBody>
          <a:bodyPr anchor="t">
            <a:normAutofit fontScale="25000" lnSpcReduction="20000"/>
          </a:bodyPr>
          <a:lstStyle/>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en-US" sz="6400" b="0" strike="noStrike" spc="-1" dirty="0" err="1">
                <a:solidFill>
                  <a:schemeClr val="dk1">
                    <a:lumMod val="75000"/>
                    <a:lumOff val="25000"/>
                  </a:schemeClr>
                </a:solidFill>
                <a:latin typeface="Trebuchet MS"/>
              </a:rPr>
              <a:t>Werkzame</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stoffen</a:t>
            </a:r>
            <a:r>
              <a:rPr lang="en-US" sz="6400" b="0" strike="noStrike" spc="-1" dirty="0">
                <a:solidFill>
                  <a:schemeClr val="dk1">
                    <a:lumMod val="75000"/>
                    <a:lumOff val="25000"/>
                  </a:schemeClr>
                </a:solidFill>
                <a:latin typeface="Trebuchet MS"/>
              </a:rPr>
              <a:t>:</a:t>
            </a:r>
          </a:p>
          <a:p>
            <a:pPr indent="0" defTabSz="457200">
              <a:lnSpc>
                <a:spcPct val="100000"/>
              </a:lnSpc>
              <a:spcBef>
                <a:spcPts val="1001"/>
              </a:spcBef>
              <a:buNone/>
              <a:tabLst>
                <a:tab pos="0" algn="l"/>
              </a:tabLst>
            </a:pPr>
            <a:endParaRPr lang="en-US" sz="6400" b="1"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en-US" sz="6400" b="1" strike="noStrike" spc="-1" dirty="0">
                <a:solidFill>
                  <a:schemeClr val="dk1">
                    <a:lumMod val="75000"/>
                    <a:lumOff val="25000"/>
                  </a:schemeClr>
                </a:solidFill>
                <a:latin typeface="Trebuchet MS"/>
              </a:rPr>
              <a:t>Avena Sativa Kernel Flour (Haver): </a:t>
            </a:r>
            <a:r>
              <a:rPr lang="en-US" sz="6400" b="0" strike="noStrike" spc="-1" dirty="0" err="1">
                <a:solidFill>
                  <a:schemeClr val="dk1">
                    <a:lumMod val="75000"/>
                    <a:lumOff val="25000"/>
                  </a:schemeClr>
                </a:solidFill>
                <a:latin typeface="Trebuchet MS"/>
              </a:rPr>
              <a:t>Kalmerend</a:t>
            </a:r>
            <a:r>
              <a:rPr lang="en-US" sz="6400" b="0" strike="noStrike" spc="-1" dirty="0">
                <a:solidFill>
                  <a:schemeClr val="dk1">
                    <a:lumMod val="75000"/>
                    <a:lumOff val="25000"/>
                  </a:schemeClr>
                </a:solidFill>
                <a:latin typeface="Trebuchet MS"/>
              </a:rPr>
              <a:t> en </a:t>
            </a:r>
            <a:r>
              <a:rPr lang="en-US" sz="6400" b="0" strike="noStrike" spc="-1" dirty="0" err="1">
                <a:solidFill>
                  <a:schemeClr val="dk1">
                    <a:lumMod val="75000"/>
                    <a:lumOff val="25000"/>
                  </a:schemeClr>
                </a:solidFill>
                <a:latin typeface="Trebuchet MS"/>
              </a:rPr>
              <a:t>verzachtend</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ideaal</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bij</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een</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droge</a:t>
            </a:r>
            <a:r>
              <a:rPr lang="en-US" sz="6400" b="0" strike="noStrike" spc="-1" dirty="0">
                <a:solidFill>
                  <a:schemeClr val="dk1">
                    <a:lumMod val="75000"/>
                    <a:lumOff val="25000"/>
                  </a:schemeClr>
                </a:solidFill>
                <a:latin typeface="Trebuchet MS"/>
              </a:rPr>
              <a:t> of </a:t>
            </a:r>
            <a:r>
              <a:rPr lang="en-US" sz="6400" b="0" strike="noStrike" spc="-1" dirty="0" err="1">
                <a:solidFill>
                  <a:schemeClr val="dk1">
                    <a:lumMod val="75000"/>
                    <a:lumOff val="25000"/>
                  </a:schemeClr>
                </a:solidFill>
                <a:latin typeface="Trebuchet MS"/>
              </a:rPr>
              <a:t>geïrriteerde</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huid</a:t>
            </a:r>
            <a:r>
              <a:rPr lang="en-US" sz="6400" b="0" strike="noStrike" spc="-1" dirty="0">
                <a:solidFill>
                  <a:schemeClr val="dk1">
                    <a:lumMod val="75000"/>
                    <a:lumOff val="25000"/>
                  </a:schemeClr>
                </a:solidFill>
                <a:latin typeface="Trebuchet MS"/>
              </a:rPr>
              <a:t>.</a:t>
            </a:r>
          </a:p>
          <a:p>
            <a:pPr indent="0" defTabSz="457200">
              <a:lnSpc>
                <a:spcPct val="100000"/>
              </a:lnSpc>
              <a:spcBef>
                <a:spcPts val="1001"/>
              </a:spcBef>
              <a:buNone/>
              <a:tabLst>
                <a:tab pos="0" algn="l"/>
              </a:tabLst>
            </a:pPr>
            <a:endParaRPr lang="en-US" sz="6400" b="1"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en-US" sz="6400" b="1" strike="noStrike" spc="-1" dirty="0" err="1">
                <a:solidFill>
                  <a:schemeClr val="dk1">
                    <a:lumMod val="75000"/>
                    <a:lumOff val="25000"/>
                  </a:schemeClr>
                </a:solidFill>
                <a:latin typeface="Trebuchet MS"/>
              </a:rPr>
              <a:t>Porphyridium</a:t>
            </a:r>
            <a:r>
              <a:rPr lang="en-US" sz="6400" b="1" strike="noStrike" spc="-1" dirty="0">
                <a:solidFill>
                  <a:schemeClr val="dk1">
                    <a:lumMod val="75000"/>
                    <a:lumOff val="25000"/>
                  </a:schemeClr>
                </a:solidFill>
                <a:latin typeface="Trebuchet MS"/>
              </a:rPr>
              <a:t> </a:t>
            </a:r>
            <a:r>
              <a:rPr lang="en-US" sz="6400" b="1" strike="noStrike" spc="-1" dirty="0" err="1">
                <a:solidFill>
                  <a:schemeClr val="dk1">
                    <a:lumMod val="75000"/>
                    <a:lumOff val="25000"/>
                  </a:schemeClr>
                </a:solidFill>
                <a:latin typeface="Trebuchet MS"/>
              </a:rPr>
              <a:t>Cruentum</a:t>
            </a:r>
            <a:r>
              <a:rPr lang="en-US" sz="6400" b="1" strike="noStrike" spc="-1" dirty="0">
                <a:solidFill>
                  <a:schemeClr val="dk1">
                    <a:lumMod val="75000"/>
                    <a:lumOff val="25000"/>
                  </a:schemeClr>
                </a:solidFill>
                <a:latin typeface="Trebuchet MS"/>
              </a:rPr>
              <a:t> Culture Conditioned Media: </a:t>
            </a:r>
            <a:r>
              <a:rPr lang="en-US" sz="6400" spc="-1" dirty="0" err="1">
                <a:solidFill>
                  <a:schemeClr val="dk1">
                    <a:lumMod val="75000"/>
                    <a:lumOff val="25000"/>
                  </a:schemeClr>
                </a:solidFill>
                <a:latin typeface="Trebuchet MS"/>
              </a:rPr>
              <a:t>R</a:t>
            </a:r>
            <a:r>
              <a:rPr lang="en-US" sz="6400" b="0" strike="noStrike" spc="-1" dirty="0" err="1">
                <a:solidFill>
                  <a:schemeClr val="dk1">
                    <a:lumMod val="75000"/>
                    <a:lumOff val="25000"/>
                  </a:schemeClr>
                </a:solidFill>
                <a:latin typeface="Trebuchet MS"/>
              </a:rPr>
              <a:t>oodalg</a:t>
            </a:r>
            <a:r>
              <a:rPr lang="en-US" sz="6400" b="0" strike="noStrike" spc="-1" dirty="0">
                <a:solidFill>
                  <a:schemeClr val="dk1">
                    <a:lumMod val="75000"/>
                    <a:lumOff val="25000"/>
                  </a:schemeClr>
                </a:solidFill>
                <a:latin typeface="Trebuchet MS"/>
              </a:rPr>
              <a:t>-extract met </a:t>
            </a:r>
            <a:r>
              <a:rPr lang="en-US" sz="6400" b="0" strike="noStrike" spc="-1" dirty="0" err="1">
                <a:solidFill>
                  <a:schemeClr val="dk1">
                    <a:lumMod val="75000"/>
                    <a:lumOff val="25000"/>
                  </a:schemeClr>
                </a:solidFill>
                <a:latin typeface="Trebuchet MS"/>
              </a:rPr>
              <a:t>antioxidatieve</a:t>
            </a:r>
            <a:r>
              <a:rPr lang="en-US" sz="6400" b="0" strike="noStrike" spc="-1" dirty="0">
                <a:solidFill>
                  <a:schemeClr val="dk1">
                    <a:lumMod val="75000"/>
                    <a:lumOff val="25000"/>
                  </a:schemeClr>
                </a:solidFill>
                <a:latin typeface="Trebuchet MS"/>
              </a:rPr>
              <a:t> en </a:t>
            </a:r>
            <a:r>
              <a:rPr lang="nl-NL" sz="6400" b="0" strike="noStrike" spc="-1" dirty="0">
                <a:solidFill>
                  <a:schemeClr val="dk1">
                    <a:lumMod val="75000"/>
                    <a:lumOff val="25000"/>
                  </a:schemeClr>
                </a:solidFill>
                <a:latin typeface="Trebuchet MS"/>
              </a:rPr>
              <a:t>ontstekingsremmende voordelen, helpt de huid te beschermen tegen schade en verbetert de algehele veerkracht van de huidbarrière. </a:t>
            </a:r>
            <a:endParaRPr lang="en-US" sz="64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6400" b="1"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en-US" sz="6400" b="1" strike="noStrike" spc="-1" dirty="0">
                <a:solidFill>
                  <a:schemeClr val="dk1">
                    <a:lumMod val="75000"/>
                    <a:lumOff val="25000"/>
                  </a:schemeClr>
                </a:solidFill>
                <a:latin typeface="Trebuchet MS"/>
              </a:rPr>
              <a:t>Madecassoside &amp; </a:t>
            </a:r>
            <a:r>
              <a:rPr lang="en-US" sz="6400" b="1" strike="noStrike" spc="-1" dirty="0" err="1">
                <a:solidFill>
                  <a:schemeClr val="dk1">
                    <a:lumMod val="75000"/>
                    <a:lumOff val="25000"/>
                  </a:schemeClr>
                </a:solidFill>
                <a:latin typeface="Trebuchet MS"/>
              </a:rPr>
              <a:t>Asiaticoside</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afkomstig</a:t>
            </a:r>
            <a:r>
              <a:rPr lang="en-US" sz="6400" b="0" strike="noStrike" spc="-1" dirty="0">
                <a:solidFill>
                  <a:schemeClr val="dk1">
                    <a:lumMod val="75000"/>
                    <a:lumOff val="25000"/>
                  </a:schemeClr>
                </a:solidFill>
                <a:latin typeface="Trebuchet MS"/>
              </a:rPr>
              <a:t> </a:t>
            </a:r>
            <a:r>
              <a:rPr lang="en-US" sz="6400" b="0" strike="noStrike" spc="-1" dirty="0" err="1">
                <a:solidFill>
                  <a:schemeClr val="dk1">
                    <a:lumMod val="75000"/>
                    <a:lumOff val="25000"/>
                  </a:schemeClr>
                </a:solidFill>
                <a:latin typeface="Trebuchet MS"/>
              </a:rPr>
              <a:t>uit</a:t>
            </a:r>
            <a:r>
              <a:rPr lang="en-US" sz="6400" b="0" strike="noStrike" spc="-1" dirty="0">
                <a:solidFill>
                  <a:schemeClr val="dk1">
                    <a:lumMod val="75000"/>
                    <a:lumOff val="25000"/>
                  </a:schemeClr>
                </a:solidFill>
                <a:latin typeface="Trebuchet MS"/>
              </a:rPr>
              <a:t> de </a:t>
            </a:r>
            <a:r>
              <a:rPr lang="nl-NL" sz="6400" b="0" strike="noStrike" spc="-1" dirty="0">
                <a:solidFill>
                  <a:schemeClr val="dk1">
                    <a:lumMod val="75000"/>
                    <a:lumOff val="25000"/>
                  </a:schemeClr>
                </a:solidFill>
                <a:latin typeface="Trebuchet MS"/>
              </a:rPr>
              <a:t>plant </a:t>
            </a:r>
            <a:r>
              <a:rPr lang="nl-NL" sz="6400" b="0" strike="noStrike" spc="-1" dirty="0" err="1">
                <a:solidFill>
                  <a:schemeClr val="dk1">
                    <a:lumMod val="75000"/>
                    <a:lumOff val="25000"/>
                  </a:schemeClr>
                </a:solidFill>
                <a:latin typeface="Trebuchet MS"/>
              </a:rPr>
              <a:t>Centella</a:t>
            </a:r>
            <a:r>
              <a:rPr lang="nl-NL" sz="6400" b="0" strike="noStrike" spc="-1" dirty="0">
                <a:solidFill>
                  <a:schemeClr val="dk1">
                    <a:lumMod val="75000"/>
                    <a:lumOff val="25000"/>
                  </a:schemeClr>
                </a:solidFill>
                <a:latin typeface="Trebuchet MS"/>
              </a:rPr>
              <a:t> </a:t>
            </a:r>
            <a:r>
              <a:rPr lang="nl-NL" sz="6400" b="0" strike="noStrike" spc="-1" dirty="0" err="1">
                <a:solidFill>
                  <a:schemeClr val="dk1">
                    <a:lumMod val="75000"/>
                    <a:lumOff val="25000"/>
                  </a:schemeClr>
                </a:solidFill>
                <a:latin typeface="Trebuchet MS"/>
              </a:rPr>
              <a:t>asiatica</a:t>
            </a:r>
            <a:r>
              <a:rPr lang="nl-NL" sz="6400" b="0" strike="noStrike" spc="-1" dirty="0">
                <a:solidFill>
                  <a:schemeClr val="dk1">
                    <a:lumMod val="75000"/>
                    <a:lumOff val="25000"/>
                  </a:schemeClr>
                </a:solidFill>
                <a:latin typeface="Trebuchet MS"/>
              </a:rPr>
              <a:t> (</a:t>
            </a:r>
            <a:r>
              <a:rPr lang="nl-NL" sz="6400" b="0" strike="noStrike" spc="-1" dirty="0" err="1">
                <a:solidFill>
                  <a:schemeClr val="dk1">
                    <a:lumMod val="75000"/>
                    <a:lumOff val="25000"/>
                  </a:schemeClr>
                </a:solidFill>
                <a:latin typeface="Trebuchet MS"/>
              </a:rPr>
              <a:t>gotu</a:t>
            </a:r>
            <a:r>
              <a:rPr lang="nl-NL" sz="6400" b="0" strike="noStrike" spc="-1" dirty="0">
                <a:solidFill>
                  <a:schemeClr val="dk1">
                    <a:lumMod val="75000"/>
                    <a:lumOff val="25000"/>
                  </a:schemeClr>
                </a:solidFill>
                <a:latin typeface="Trebuchet MS"/>
              </a:rPr>
              <a:t> kola) met kalmerende, ontstekingsremmende en </a:t>
            </a:r>
            <a:r>
              <a:rPr lang="nl-NL" sz="6400" b="0" strike="noStrike" spc="-1" dirty="0" err="1">
                <a:solidFill>
                  <a:schemeClr val="dk1">
                    <a:lumMod val="75000"/>
                    <a:lumOff val="25000"/>
                  </a:schemeClr>
                </a:solidFill>
                <a:latin typeface="Trebuchet MS"/>
              </a:rPr>
              <a:t>antioxidante</a:t>
            </a:r>
            <a:r>
              <a:rPr lang="nl-NL" sz="6400" b="0" strike="noStrike" spc="-1" dirty="0">
                <a:solidFill>
                  <a:schemeClr val="dk1">
                    <a:lumMod val="75000"/>
                    <a:lumOff val="25000"/>
                  </a:schemeClr>
                </a:solidFill>
                <a:latin typeface="Trebuchet MS"/>
              </a:rPr>
              <a:t> eigenschappen, helpen bij het herstellen en regenereren van de huid. Ze kunnen de aanmaak van collageen stimuleren, de huidelasticiteit verbeteren en worden ingezet bij wondgenezing. </a:t>
            </a:r>
            <a:endParaRPr lang="en-US" sz="64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6400" b="1"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en-US" sz="6400" b="1" strike="noStrike" spc="-1" dirty="0" err="1">
                <a:solidFill>
                  <a:schemeClr val="dk1">
                    <a:lumMod val="75000"/>
                    <a:lumOff val="25000"/>
                  </a:schemeClr>
                </a:solidFill>
                <a:latin typeface="Trebuchet MS"/>
              </a:rPr>
              <a:t>Ferulinezuur</a:t>
            </a:r>
            <a:r>
              <a:rPr lang="en-US" sz="6400" b="1" strike="noStrike" spc="-1" dirty="0">
                <a:solidFill>
                  <a:schemeClr val="dk1">
                    <a:lumMod val="75000"/>
                    <a:lumOff val="25000"/>
                  </a:schemeClr>
                </a:solidFill>
                <a:latin typeface="Trebuchet MS"/>
              </a:rPr>
              <a:t> (Ferulic Acid): </a:t>
            </a:r>
            <a:r>
              <a:rPr lang="nl-NL" sz="6400" dirty="0">
                <a:latin typeface="+mj-lt"/>
              </a:rPr>
              <a:t>neutraliseert vrije radicalen, beschermt tegen schade door </a:t>
            </a:r>
            <a:r>
              <a:rPr lang="nl-NL" sz="6400" dirty="0" err="1">
                <a:latin typeface="+mj-lt"/>
              </a:rPr>
              <a:t>UV-straling</a:t>
            </a:r>
            <a:r>
              <a:rPr lang="nl-NL" sz="6400" dirty="0">
                <a:latin typeface="+mj-lt"/>
              </a:rPr>
              <a:t>, en helpt bij het verminderen van tekenen van veroudering zoals rimpels, fijne lijntjes, pigmentvlekken en grove poriën. </a:t>
            </a:r>
            <a:endParaRPr lang="en-US" sz="6400" b="0" strike="noStrike" spc="-1" dirty="0">
              <a:solidFill>
                <a:schemeClr val="dk1">
                  <a:lumMod val="75000"/>
                  <a:lumOff val="25000"/>
                </a:schemeClr>
              </a:solidFill>
              <a:latin typeface="+mj-lt"/>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b="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endParaRPr lang="en-US" sz="1800" b="0" strike="noStrike" spc="-1" dirty="0">
              <a:solidFill>
                <a:schemeClr val="dk1">
                  <a:lumMod val="75000"/>
                  <a:lumOff val="25000"/>
                </a:schemeClr>
              </a:solidFill>
              <a:latin typeface="Trebuchet MS"/>
            </a:endParaRPr>
          </a:p>
        </p:txBody>
      </p:sp>
    </p:spTree>
    <p:extLst>
      <p:ext uri="{BB962C8B-B14F-4D97-AF65-F5344CB8AC3E}">
        <p14:creationId xmlns:p14="http://schemas.microsoft.com/office/powerpoint/2010/main" val="1827705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89273-64A2-C08F-E2A9-C801DBE67658}"/>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F0CF95E8-2302-6A4D-D4E4-6DC0D7F24C8F}"/>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defTabSz="457200">
              <a:lnSpc>
                <a:spcPct val="100000"/>
              </a:lnSpc>
            </a:pPr>
            <a:r>
              <a:rPr lang="nl-NL" sz="3600" b="0" strike="noStrike" spc="-1" dirty="0">
                <a:solidFill>
                  <a:schemeClr val="accent1"/>
                </a:solidFill>
                <a:latin typeface="Trebuchet MS"/>
              </a:rPr>
              <a:t>Passende suppletie</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54160BD4-9BA5-F5E4-65DA-B1875316F507}"/>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b="0" strike="noStrike" spc="-1" dirty="0">
                <a:solidFill>
                  <a:schemeClr val="dk1">
                    <a:lumMod val="75000"/>
                    <a:lumOff val="25000"/>
                  </a:schemeClr>
                </a:solidFill>
                <a:latin typeface="Trebuchet MS"/>
              </a:rPr>
              <a:t>-   </a:t>
            </a:r>
            <a:r>
              <a:rPr lang="nl-NL" sz="1800" b="1" strike="noStrike" spc="-1" dirty="0">
                <a:solidFill>
                  <a:schemeClr val="dk1">
                    <a:lumMod val="75000"/>
                    <a:lumOff val="25000"/>
                  </a:schemeClr>
                </a:solidFill>
                <a:latin typeface="Trebuchet MS"/>
              </a:rPr>
              <a:t>Omega‑3 vetzuren </a:t>
            </a:r>
            <a:r>
              <a:rPr lang="nl-NL" sz="1800" b="0" strike="noStrike" spc="-1" dirty="0">
                <a:solidFill>
                  <a:schemeClr val="dk1">
                    <a:lumMod val="75000"/>
                    <a:lumOff val="25000"/>
                  </a:schemeClr>
                </a:solidFill>
                <a:latin typeface="Trebuchet MS"/>
              </a:rPr>
              <a:t>(zoals visolie, algen-olie); ontstekingsremmend</a:t>
            </a:r>
            <a:endParaRPr lang="en-US" sz="1800" b="0" strike="noStrike" spc="-1" dirty="0">
              <a:solidFill>
                <a:schemeClr val="dk1">
                  <a:lumMod val="75000"/>
                  <a:lumOff val="25000"/>
                </a:schemeClr>
              </a:solidFill>
              <a:latin typeface="Trebuchet MS"/>
            </a:endParaRPr>
          </a:p>
          <a:p>
            <a:pPr marL="514350" indent="-285750" defTabSz="457200">
              <a:lnSpc>
                <a:spcPct val="100000"/>
              </a:lnSpc>
              <a:spcBef>
                <a:spcPts val="1001"/>
              </a:spcBef>
              <a:buFontTx/>
              <a:buChar char="-"/>
              <a:tabLst>
                <a:tab pos="0" algn="l"/>
              </a:tabLst>
            </a:pPr>
            <a:r>
              <a:rPr lang="nl-NL" sz="1800" b="1" strike="noStrike" spc="-1" dirty="0">
                <a:solidFill>
                  <a:schemeClr val="dk1">
                    <a:lumMod val="75000"/>
                    <a:lumOff val="25000"/>
                  </a:schemeClr>
                </a:solidFill>
                <a:latin typeface="Trebuchet MS"/>
              </a:rPr>
              <a:t>Zink</a:t>
            </a:r>
            <a:r>
              <a:rPr lang="nl-NL" sz="1800" b="0" strike="noStrike" spc="-1" dirty="0">
                <a:solidFill>
                  <a:schemeClr val="dk1">
                    <a:lumMod val="75000"/>
                    <a:lumOff val="25000"/>
                  </a:schemeClr>
                </a:solidFill>
                <a:latin typeface="Trebuchet MS"/>
              </a:rPr>
              <a:t> is betrokken bij huid-barrière, wondherstel, ontstekingsremmend</a:t>
            </a:r>
          </a:p>
          <a:p>
            <a:pPr marL="514350" indent="-285750" defTabSz="457200">
              <a:lnSpc>
                <a:spcPct val="100000"/>
              </a:lnSpc>
              <a:spcBef>
                <a:spcPts val="1001"/>
              </a:spcBef>
              <a:buFontTx/>
              <a:buChar char="-"/>
              <a:tabLst>
                <a:tab pos="0" algn="l"/>
              </a:tabLst>
            </a:pPr>
            <a:r>
              <a:rPr lang="nl-NL" sz="1800" b="1" spc="-1" dirty="0">
                <a:solidFill>
                  <a:schemeClr val="dk1">
                    <a:lumMod val="75000"/>
                    <a:lumOff val="25000"/>
                  </a:schemeClr>
                </a:solidFill>
                <a:latin typeface="Trebuchet MS"/>
              </a:rPr>
              <a:t>Vitamine C &amp; andere antioxidanten</a:t>
            </a:r>
            <a:r>
              <a:rPr lang="nl-NL" sz="1800" spc="-1" dirty="0">
                <a:solidFill>
                  <a:schemeClr val="dk1">
                    <a:lumMod val="75000"/>
                    <a:lumOff val="25000"/>
                  </a:schemeClr>
                </a:solidFill>
                <a:latin typeface="Trebuchet MS"/>
              </a:rPr>
              <a:t>→ Omdat oxidatieve stress (vrije  radicalen, vaat-letsels) waarschijnlijk een rol speelt bij rosacea</a:t>
            </a:r>
          </a:p>
          <a:p>
            <a:pPr marL="514350" indent="-285750" defTabSz="457200">
              <a:lnSpc>
                <a:spcPct val="100000"/>
              </a:lnSpc>
              <a:spcBef>
                <a:spcPts val="1001"/>
              </a:spcBef>
              <a:buFontTx/>
              <a:buChar char="-"/>
              <a:tabLst>
                <a:tab pos="0" algn="l"/>
              </a:tabLst>
            </a:pPr>
            <a:r>
              <a:rPr lang="nl-NL" sz="1800" b="1" spc="-1" dirty="0">
                <a:solidFill>
                  <a:schemeClr val="dk1">
                    <a:lumMod val="75000"/>
                    <a:lumOff val="25000"/>
                  </a:schemeClr>
                </a:solidFill>
                <a:latin typeface="Trebuchet MS"/>
              </a:rPr>
              <a:t>Vitamine D; </a:t>
            </a:r>
            <a:r>
              <a:rPr lang="nl-NL" sz="1800" spc="-1" dirty="0">
                <a:solidFill>
                  <a:schemeClr val="dk1">
                    <a:lumMod val="75000"/>
                    <a:lumOff val="25000"/>
                  </a:schemeClr>
                </a:solidFill>
                <a:latin typeface="Trebuchet MS"/>
              </a:rPr>
              <a:t>belangrijke rol bij het te lijf gaan van ontstekingsreacties zoals acne, eczeem, psoriasis en rosacea.</a:t>
            </a:r>
          </a:p>
          <a:p>
            <a:pPr marL="514350" indent="-285750" defTabSz="457200">
              <a:lnSpc>
                <a:spcPct val="100000"/>
              </a:lnSpc>
              <a:spcBef>
                <a:spcPts val="1001"/>
              </a:spcBef>
              <a:buFontTx/>
              <a:buChar char="-"/>
              <a:tabLst>
                <a:tab pos="0" algn="l"/>
              </a:tabLst>
            </a:pPr>
            <a:r>
              <a:rPr lang="nl-NL" sz="1800" b="1" spc="-1" dirty="0" err="1">
                <a:solidFill>
                  <a:schemeClr val="dk1">
                    <a:lumMod val="75000"/>
                    <a:lumOff val="25000"/>
                  </a:schemeClr>
                </a:solidFill>
                <a:latin typeface="Trebuchet MS"/>
              </a:rPr>
              <a:t>Probiotica</a:t>
            </a:r>
            <a:r>
              <a:rPr lang="nl-NL" sz="1800" b="1" spc="-1" dirty="0">
                <a:solidFill>
                  <a:schemeClr val="dk1">
                    <a:lumMod val="75000"/>
                    <a:lumOff val="25000"/>
                  </a:schemeClr>
                </a:solidFill>
                <a:latin typeface="Trebuchet MS"/>
              </a:rPr>
              <a:t> </a:t>
            </a:r>
            <a:r>
              <a:rPr lang="nl-NL" sz="1800" spc="-1" dirty="0">
                <a:solidFill>
                  <a:schemeClr val="dk1">
                    <a:lumMod val="75000"/>
                    <a:lumOff val="25000"/>
                  </a:schemeClr>
                </a:solidFill>
                <a:latin typeface="Trebuchet MS"/>
              </a:rPr>
              <a:t>kunnen de darmgezondheid verbeteren, wat een positieve invloed kan hebben op huidaandoeningen zoals rosacea. </a:t>
            </a:r>
          </a:p>
          <a:p>
            <a:pPr marL="514350" indent="-285750" defTabSz="457200">
              <a:lnSpc>
                <a:spcPct val="100000"/>
              </a:lnSpc>
              <a:spcBef>
                <a:spcPts val="1001"/>
              </a:spcBef>
              <a:buFontTx/>
              <a:buChar char="-"/>
              <a:tabLst>
                <a:tab pos="0" algn="l"/>
              </a:tabLst>
            </a:pPr>
            <a:r>
              <a:rPr lang="en-US" sz="1800" b="1" strike="noStrike" spc="-1" dirty="0">
                <a:solidFill>
                  <a:schemeClr val="dk1">
                    <a:lumMod val="75000"/>
                    <a:lumOff val="25000"/>
                  </a:schemeClr>
                </a:solidFill>
                <a:latin typeface="Trebuchet MS"/>
              </a:rPr>
              <a:t>Curcuma met </a:t>
            </a:r>
            <a:r>
              <a:rPr lang="en-US" sz="1800" b="1" strike="noStrike" spc="-1" dirty="0" err="1">
                <a:solidFill>
                  <a:schemeClr val="dk1">
                    <a:lumMod val="75000"/>
                    <a:lumOff val="25000"/>
                  </a:schemeClr>
                </a:solidFill>
                <a:latin typeface="Trebuchet MS"/>
              </a:rPr>
              <a:t>zwarte</a:t>
            </a:r>
            <a:r>
              <a:rPr lang="en-US" sz="1800" b="1" strike="noStrike" spc="-1" dirty="0">
                <a:solidFill>
                  <a:schemeClr val="dk1">
                    <a:lumMod val="75000"/>
                    <a:lumOff val="25000"/>
                  </a:schemeClr>
                </a:solidFill>
                <a:latin typeface="Trebuchet MS"/>
              </a:rPr>
              <a:t> </a:t>
            </a:r>
            <a:r>
              <a:rPr lang="en-US" sz="1800" b="1" strike="noStrike" spc="-1" dirty="0" err="1">
                <a:solidFill>
                  <a:schemeClr val="dk1">
                    <a:lumMod val="75000"/>
                    <a:lumOff val="25000"/>
                  </a:schemeClr>
                </a:solidFill>
                <a:latin typeface="Trebuchet MS"/>
              </a:rPr>
              <a:t>peper</a:t>
            </a:r>
            <a:r>
              <a:rPr lang="en-US" sz="1800" b="1" spc="-1" dirty="0">
                <a:solidFill>
                  <a:schemeClr val="dk1">
                    <a:lumMod val="75000"/>
                    <a:lumOff val="25000"/>
                  </a:schemeClr>
                </a:solidFill>
                <a:latin typeface="Trebuchet MS"/>
              </a:rPr>
              <a:t> </a:t>
            </a:r>
            <a:r>
              <a:rPr lang="en-US" sz="1800" spc="-1" dirty="0" err="1">
                <a:solidFill>
                  <a:schemeClr val="dk1">
                    <a:lumMod val="75000"/>
                    <a:lumOff val="25000"/>
                  </a:schemeClr>
                </a:solidFill>
                <a:latin typeface="Trebuchet MS"/>
              </a:rPr>
              <a:t>werkt</a:t>
            </a:r>
            <a:r>
              <a:rPr lang="en-US" sz="1800" spc="-1" dirty="0">
                <a:solidFill>
                  <a:schemeClr val="dk1">
                    <a:lumMod val="75000"/>
                    <a:lumOff val="25000"/>
                  </a:schemeClr>
                </a:solidFill>
                <a:latin typeface="Trebuchet MS"/>
              </a:rPr>
              <a:t> </a:t>
            </a:r>
            <a:r>
              <a:rPr lang="nl-NL" sz="1800" spc="-1" dirty="0">
                <a:solidFill>
                  <a:schemeClr val="dk1">
                    <a:lumMod val="75000"/>
                    <a:lumOff val="25000"/>
                  </a:schemeClr>
                </a:solidFill>
                <a:latin typeface="Trebuchet MS"/>
              </a:rPr>
              <a:t>o</a:t>
            </a:r>
            <a:r>
              <a:rPr lang="nl-NL" sz="1800" dirty="0"/>
              <a:t>ntstekingsremmend en kalmerend</a:t>
            </a:r>
          </a:p>
          <a:p>
            <a:pPr marL="514350" indent="-285750" defTabSz="457200">
              <a:lnSpc>
                <a:spcPct val="100000"/>
              </a:lnSpc>
              <a:spcBef>
                <a:spcPts val="1001"/>
              </a:spcBef>
              <a:buFontTx/>
              <a:buChar char="-"/>
              <a:tabLst>
                <a:tab pos="0" algn="l"/>
              </a:tabLst>
            </a:pPr>
            <a:endParaRPr lang="nl-NL" sz="180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endParaRPr lang="en-US" sz="1800" strike="noStrike" spc="-1" dirty="0">
              <a:solidFill>
                <a:schemeClr val="dk1">
                  <a:lumMod val="75000"/>
                  <a:lumOff val="25000"/>
                </a:schemeClr>
              </a:solidFill>
              <a:latin typeface="Trebuchet MS"/>
            </a:endParaRPr>
          </a:p>
        </p:txBody>
      </p:sp>
      <p:pic>
        <p:nvPicPr>
          <p:cNvPr id="4098" name="Picture 2" descr="DAILY MULTIVITAMINEN EN MINERALEN 100 TBL">
            <a:extLst>
              <a:ext uri="{FF2B5EF4-FFF2-40B4-BE49-F238E27FC236}">
                <a16:creationId xmlns:a16="http://schemas.microsoft.com/office/drawing/2014/main" id="{1BE11C07-446B-D020-5C2F-4715F114F40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4948" y="5098551"/>
            <a:ext cx="1541124" cy="154112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OMEGA 3 PLUS 100 SOFTGELS">
            <a:extLst>
              <a:ext uri="{FF2B5EF4-FFF2-40B4-BE49-F238E27FC236}">
                <a16:creationId xmlns:a16="http://schemas.microsoft.com/office/drawing/2014/main" id="{F159836B-4BE0-714A-72A7-1AA8EE46F95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1685" y="4935879"/>
            <a:ext cx="1703796" cy="1703796"/>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a:extLst>
              <a:ext uri="{FF2B5EF4-FFF2-40B4-BE49-F238E27FC236}">
                <a16:creationId xmlns:a16="http://schemas.microsoft.com/office/drawing/2014/main" id="{E7971E5C-200C-D957-1E39-2E5C49740E3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52809" y="4935879"/>
            <a:ext cx="1703796" cy="1703796"/>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SKIN SUPPORT 60 CAPS">
            <a:extLst>
              <a:ext uri="{FF2B5EF4-FFF2-40B4-BE49-F238E27FC236}">
                <a16:creationId xmlns:a16="http://schemas.microsoft.com/office/drawing/2014/main" id="{075F9C5A-8D28-6BB6-6AB2-FCC0AA5DA03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92218" y="5024918"/>
            <a:ext cx="1614757" cy="1614757"/>
          </a:xfrm>
          <a:prstGeom prst="rect">
            <a:avLst/>
          </a:prstGeom>
          <a:noFill/>
          <a:extLst>
            <a:ext uri="{909E8E84-426E-40DD-AFC4-6F175D3DCCD1}">
              <a14:hiddenFill xmlns:a14="http://schemas.microsoft.com/office/drawing/2010/main">
                <a:solidFill>
                  <a:srgbClr val="FFFFFF"/>
                </a:solidFill>
              </a14:hiddenFill>
            </a:ext>
          </a:extLst>
        </p:spPr>
      </p:pic>
      <p:pic>
        <p:nvPicPr>
          <p:cNvPr id="4110" name="Picture 14" descr="CURCUMA 600MG MET ZWARTE PEPER 60 CAPS">
            <a:extLst>
              <a:ext uri="{FF2B5EF4-FFF2-40B4-BE49-F238E27FC236}">
                <a16:creationId xmlns:a16="http://schemas.microsoft.com/office/drawing/2014/main" id="{E4241FDF-5994-60E0-4542-111598F42CA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15868" y="4957276"/>
            <a:ext cx="1614757" cy="1614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5761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BA7A-B5E1-42AE-EEEA-310656186B74}"/>
            </a:ext>
          </a:extLst>
        </p:cNvPr>
        <p:cNvGrpSpPr/>
        <p:nvPr/>
      </p:nvGrpSpPr>
      <p:grpSpPr>
        <a:xfrm>
          <a:off x="0" y="0"/>
          <a:ext cx="0" cy="0"/>
          <a:chOff x="0" y="0"/>
          <a:chExt cx="0" cy="0"/>
        </a:xfrm>
      </p:grpSpPr>
      <p:sp>
        <p:nvSpPr>
          <p:cNvPr id="118" name="PlaceHolder 1">
            <a:extLst>
              <a:ext uri="{FF2B5EF4-FFF2-40B4-BE49-F238E27FC236}">
                <a16:creationId xmlns:a16="http://schemas.microsoft.com/office/drawing/2014/main" id="{EB09507E-793C-E9AA-ED65-9E12FC568530}"/>
              </a:ext>
            </a:extLst>
          </p:cNvPr>
          <p:cNvSpPr>
            <a:spLocks noGrp="1"/>
          </p:cNvSpPr>
          <p:nvPr>
            <p:ph type="title"/>
          </p:nvPr>
        </p:nvSpPr>
        <p:spPr>
          <a:xfrm>
            <a:off x="485280" y="609480"/>
            <a:ext cx="8787600" cy="1319760"/>
          </a:xfrm>
          <a:prstGeom prst="rect">
            <a:avLst/>
          </a:prstGeom>
          <a:noFill/>
          <a:ln w="0">
            <a:noFill/>
          </a:ln>
        </p:spPr>
        <p:txBody>
          <a:bodyPr lIns="90000" tIns="45000" rIns="90000" bIns="45000" anchor="t">
            <a:noAutofit/>
          </a:bodyPr>
          <a:lstStyle/>
          <a:p>
            <a:pPr indent="0" defTabSz="457200">
              <a:lnSpc>
                <a:spcPct val="100000"/>
              </a:lnSpc>
              <a:buNone/>
              <a:tabLst>
                <a:tab pos="0" algn="l"/>
              </a:tabLst>
            </a:pPr>
            <a:r>
              <a:rPr lang="nl-NL" sz="3600" dirty="0">
                <a:solidFill>
                  <a:schemeClr val="accent1"/>
                </a:solidFill>
              </a:rPr>
              <a:t>Skin Support</a:t>
            </a:r>
            <a:br>
              <a:rPr lang="nl-NL" sz="3600" spc="-1" dirty="0">
                <a:solidFill>
                  <a:schemeClr val="accent1"/>
                </a:solidFill>
                <a:latin typeface="Trebuchet MS"/>
              </a:rPr>
            </a:br>
            <a:br>
              <a:rPr sz="3600" dirty="0"/>
            </a:br>
            <a:br>
              <a:rPr lang="nl-NL" sz="3600" dirty="0"/>
            </a:br>
            <a:endParaRPr lang="nl-NL" sz="3600" b="0" strike="noStrike" spc="-1" dirty="0">
              <a:solidFill>
                <a:srgbClr val="000000"/>
              </a:solidFill>
              <a:latin typeface="Arial"/>
            </a:endParaRPr>
          </a:p>
        </p:txBody>
      </p:sp>
      <p:sp>
        <p:nvSpPr>
          <p:cNvPr id="119" name="PlaceHolder 2">
            <a:extLst>
              <a:ext uri="{FF2B5EF4-FFF2-40B4-BE49-F238E27FC236}">
                <a16:creationId xmlns:a16="http://schemas.microsoft.com/office/drawing/2014/main" id="{877B8A20-32B3-C34D-5231-0A94700FA828}"/>
              </a:ext>
            </a:extLst>
          </p:cNvPr>
          <p:cNvSpPr>
            <a:spLocks noGrp="1"/>
          </p:cNvSpPr>
          <p:nvPr>
            <p:ph/>
          </p:nvPr>
        </p:nvSpPr>
        <p:spPr>
          <a:xfrm>
            <a:off x="485280" y="1390320"/>
            <a:ext cx="10608818" cy="5131778"/>
          </a:xfrm>
          <a:prstGeom prst="rect">
            <a:avLst/>
          </a:prstGeom>
          <a:noFill/>
          <a:ln w="0">
            <a:noFill/>
          </a:ln>
        </p:spPr>
        <p:txBody>
          <a:bodyPr lIns="90000" tIns="45000" rIns="90000" bIns="45000" anchor="t">
            <a:normAutofit/>
          </a:bodyPr>
          <a:lstStyle/>
          <a:p>
            <a:pPr marL="0" indent="0" algn="l">
              <a:buNone/>
            </a:pPr>
            <a:r>
              <a:rPr lang="nl-NL" sz="1600" dirty="0">
                <a:solidFill>
                  <a:srgbClr val="212529"/>
                </a:solidFill>
              </a:rPr>
              <a:t>T</a:t>
            </a:r>
            <a:r>
              <a:rPr lang="nl-NL" sz="1600" b="0" i="0" dirty="0">
                <a:solidFill>
                  <a:srgbClr val="212529"/>
                </a:solidFill>
                <a:effectLst/>
              </a:rPr>
              <a:t>er extra ondersteuning van de huidconditie kunnen </a:t>
            </a:r>
            <a:r>
              <a:rPr lang="nl-NL" sz="1600" b="1" dirty="0">
                <a:solidFill>
                  <a:srgbClr val="ED7D31"/>
                </a:solidFill>
                <a:effectLst/>
                <a:ea typeface="Calibri" panose="020F0502020204030204" pitchFamily="34" charset="0"/>
              </a:rPr>
              <a:t>Skin Support </a:t>
            </a:r>
            <a:r>
              <a:rPr lang="nl-NL" sz="1600" b="1" dirty="0" err="1">
                <a:solidFill>
                  <a:srgbClr val="ED7D31"/>
                </a:solidFill>
                <a:effectLst/>
                <a:ea typeface="Calibri" panose="020F0502020204030204" pitchFamily="34" charset="0"/>
              </a:rPr>
              <a:t>softgels</a:t>
            </a:r>
            <a:r>
              <a:rPr lang="nl-NL" sz="1600" dirty="0">
                <a:solidFill>
                  <a:srgbClr val="ED7D31"/>
                </a:solidFill>
                <a:effectLst/>
                <a:ea typeface="Calibri" panose="020F0502020204030204" pitchFamily="34" charset="0"/>
              </a:rPr>
              <a:t> </a:t>
            </a:r>
            <a:r>
              <a:rPr lang="nl-NL" sz="1600" b="0" i="0" dirty="0">
                <a:solidFill>
                  <a:srgbClr val="212529"/>
                </a:solidFill>
                <a:effectLst/>
              </a:rPr>
              <a:t>ingezet worden.                             Het draagt bij aan:</a:t>
            </a:r>
          </a:p>
          <a:p>
            <a:pPr algn="l">
              <a:buFont typeface="Arial" panose="020B0604020202020204" pitchFamily="34" charset="0"/>
              <a:buChar char="•"/>
            </a:pPr>
            <a:r>
              <a:rPr lang="nl-NL" sz="1600" b="0" i="0" dirty="0">
                <a:solidFill>
                  <a:srgbClr val="212529"/>
                </a:solidFill>
                <a:effectLst/>
              </a:rPr>
              <a:t>Het natuurlijk huidherstel</a:t>
            </a:r>
          </a:p>
          <a:p>
            <a:pPr algn="l">
              <a:buFont typeface="Arial" panose="020B0604020202020204" pitchFamily="34" charset="0"/>
              <a:buChar char="•"/>
            </a:pPr>
            <a:r>
              <a:rPr lang="nl-NL" sz="1600" b="0" i="0" dirty="0">
                <a:solidFill>
                  <a:srgbClr val="212529"/>
                </a:solidFill>
                <a:effectLst/>
              </a:rPr>
              <a:t>Hydratatie van de huid</a:t>
            </a:r>
          </a:p>
          <a:p>
            <a:pPr algn="l">
              <a:buFont typeface="Arial" panose="020B0604020202020204" pitchFamily="34" charset="0"/>
              <a:buChar char="•"/>
            </a:pPr>
            <a:r>
              <a:rPr lang="nl-NL" sz="1600" b="0" i="0" dirty="0">
                <a:solidFill>
                  <a:srgbClr val="212529"/>
                </a:solidFill>
                <a:effectLst/>
              </a:rPr>
              <a:t>Het verminderen van ontstekingen</a:t>
            </a:r>
          </a:p>
          <a:p>
            <a:pPr algn="l">
              <a:buFont typeface="Arial" panose="020B0604020202020204" pitchFamily="34" charset="0"/>
              <a:buChar char="•"/>
            </a:pPr>
            <a:r>
              <a:rPr lang="nl-NL" sz="1600" b="0" i="0" dirty="0">
                <a:solidFill>
                  <a:srgbClr val="212529"/>
                </a:solidFill>
                <a:effectLst/>
              </a:rPr>
              <a:t>Het verbeteren van de huidtextuur</a:t>
            </a:r>
          </a:p>
          <a:p>
            <a:pPr algn="l">
              <a:buFont typeface="Arial" panose="020B0604020202020204" pitchFamily="34" charset="0"/>
              <a:buChar char="•"/>
            </a:pPr>
            <a:r>
              <a:rPr lang="nl-NL" sz="1600" b="0" i="0" dirty="0">
                <a:solidFill>
                  <a:srgbClr val="212529"/>
                </a:solidFill>
                <a:effectLst/>
              </a:rPr>
              <a:t>Het versnellen van wondgenezing</a:t>
            </a:r>
          </a:p>
          <a:p>
            <a:pPr algn="l">
              <a:buFont typeface="Arial" panose="020B0604020202020204" pitchFamily="34" charset="0"/>
              <a:buChar char="•"/>
            </a:pPr>
            <a:r>
              <a:rPr lang="nl-NL" sz="1600" b="0" i="0" dirty="0">
                <a:solidFill>
                  <a:srgbClr val="212529"/>
                </a:solidFill>
                <a:effectLst/>
              </a:rPr>
              <a:t>Bescherming tegen vrije radicalen en </a:t>
            </a:r>
            <a:r>
              <a:rPr lang="nl-NL" sz="1600" b="0" i="0" dirty="0" err="1">
                <a:solidFill>
                  <a:srgbClr val="212529"/>
                </a:solidFill>
                <a:effectLst/>
              </a:rPr>
              <a:t>UV-stralen</a:t>
            </a:r>
            <a:endParaRPr lang="nl-NL" sz="1600" b="0" i="0" dirty="0">
              <a:solidFill>
                <a:srgbClr val="212529"/>
              </a:solidFill>
              <a:effectLst/>
            </a:endParaRPr>
          </a:p>
          <a:p>
            <a:pPr marL="0" indent="0" algn="l">
              <a:buNone/>
            </a:pPr>
            <a:endParaRPr lang="nl-NL" sz="1600" b="0" i="0" dirty="0">
              <a:solidFill>
                <a:srgbClr val="212529"/>
              </a:solidFill>
              <a:effectLst/>
            </a:endParaRPr>
          </a:p>
          <a:p>
            <a:pPr indent="0" defTabSz="457200">
              <a:lnSpc>
                <a:spcPct val="100000"/>
              </a:lnSpc>
              <a:spcBef>
                <a:spcPts val="1001"/>
              </a:spcBef>
              <a:buNone/>
              <a:tabLst>
                <a:tab pos="0" algn="l"/>
              </a:tabLst>
            </a:pPr>
            <a:r>
              <a:rPr lang="nl-NL" sz="1600" b="0" strike="noStrike" spc="-1" dirty="0">
                <a:solidFill>
                  <a:srgbClr val="000000"/>
                </a:solidFill>
              </a:rPr>
              <a:t>Uitgebreide informatie per ingrediënt tref je onder:</a:t>
            </a:r>
          </a:p>
          <a:p>
            <a:pPr indent="0" defTabSz="457200">
              <a:lnSpc>
                <a:spcPct val="100000"/>
              </a:lnSpc>
              <a:spcBef>
                <a:spcPts val="1001"/>
              </a:spcBef>
              <a:buNone/>
              <a:tabLst>
                <a:tab pos="0" algn="l"/>
              </a:tabLst>
            </a:pPr>
            <a:r>
              <a:rPr lang="nl-NL" sz="1800" b="0" strike="noStrike" spc="-1" dirty="0">
                <a:solidFill>
                  <a:srgbClr val="000000"/>
                </a:solidFill>
                <a:latin typeface="Arial"/>
                <a:hlinkClick r:id="rId2"/>
              </a:rPr>
              <a:t>https://ericawinkel.nl/producten/nieuw-in-ons-assortiment-erica-skin-support-softgels/</a:t>
            </a:r>
            <a:endParaRPr lang="nl-NL" sz="1800" spc="-1" dirty="0">
              <a:solidFill>
                <a:srgbClr val="000000"/>
              </a:solidFill>
              <a:latin typeface="Arial"/>
            </a:endParaRPr>
          </a:p>
          <a:p>
            <a:pPr indent="0" defTabSz="457200">
              <a:lnSpc>
                <a:spcPct val="100000"/>
              </a:lnSpc>
              <a:spcBef>
                <a:spcPts val="1001"/>
              </a:spcBef>
              <a:buNone/>
              <a:tabLst>
                <a:tab pos="0" algn="l"/>
              </a:tabLst>
            </a:pPr>
            <a:endParaRPr lang="nl-NL" sz="1800" b="0" strike="noStrike" spc="-1" dirty="0">
              <a:solidFill>
                <a:srgbClr val="000000"/>
              </a:solidFill>
              <a:latin typeface="Arial"/>
            </a:endParaRPr>
          </a:p>
          <a:p>
            <a:pPr indent="0" defTabSz="457200">
              <a:lnSpc>
                <a:spcPct val="100000"/>
              </a:lnSpc>
              <a:spcBef>
                <a:spcPts val="1001"/>
              </a:spcBef>
              <a:buNone/>
              <a:tabLst>
                <a:tab pos="0" algn="l"/>
              </a:tabLst>
            </a:pPr>
            <a:endParaRPr lang="nl-NL" sz="1800" b="0" strike="noStrike" spc="-1" dirty="0">
              <a:solidFill>
                <a:srgbClr val="000000"/>
              </a:solidFill>
              <a:latin typeface="Arial"/>
            </a:endParaRPr>
          </a:p>
        </p:txBody>
      </p:sp>
    </p:spTree>
    <p:extLst>
      <p:ext uri="{BB962C8B-B14F-4D97-AF65-F5344CB8AC3E}">
        <p14:creationId xmlns:p14="http://schemas.microsoft.com/office/powerpoint/2010/main" val="36394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2823B-DB95-6BE7-B273-A6A66F73CEA7}"/>
            </a:ext>
          </a:extLst>
        </p:cNvPr>
        <p:cNvGrpSpPr/>
        <p:nvPr/>
      </p:nvGrpSpPr>
      <p:grpSpPr>
        <a:xfrm>
          <a:off x="0" y="0"/>
          <a:ext cx="0" cy="0"/>
          <a:chOff x="0" y="0"/>
          <a:chExt cx="0" cy="0"/>
        </a:xfrm>
      </p:grpSpPr>
      <p:sp>
        <p:nvSpPr>
          <p:cNvPr id="118" name="PlaceHolder 1">
            <a:extLst>
              <a:ext uri="{FF2B5EF4-FFF2-40B4-BE49-F238E27FC236}">
                <a16:creationId xmlns:a16="http://schemas.microsoft.com/office/drawing/2014/main" id="{8789F1B2-8D2E-0C8E-138F-8051883C0FE4}"/>
              </a:ext>
            </a:extLst>
          </p:cNvPr>
          <p:cNvSpPr>
            <a:spLocks noGrp="1"/>
          </p:cNvSpPr>
          <p:nvPr>
            <p:ph type="title"/>
          </p:nvPr>
        </p:nvSpPr>
        <p:spPr>
          <a:xfrm>
            <a:off x="677160" y="609480"/>
            <a:ext cx="8595720" cy="1319760"/>
          </a:xfrm>
          <a:prstGeom prst="rect">
            <a:avLst/>
          </a:prstGeom>
          <a:noFill/>
          <a:ln w="0">
            <a:noFill/>
          </a:ln>
        </p:spPr>
        <p:txBody>
          <a:bodyPr lIns="90000" tIns="45000" rIns="90000" bIns="45000" anchor="t">
            <a:noAutofit/>
          </a:bodyPr>
          <a:lstStyle/>
          <a:p>
            <a:pPr indent="0" defTabSz="457200">
              <a:lnSpc>
                <a:spcPct val="100000"/>
              </a:lnSpc>
              <a:buNone/>
              <a:tabLst>
                <a:tab pos="0" algn="l"/>
              </a:tabLst>
            </a:pPr>
            <a:r>
              <a:rPr lang="nl-NL" sz="3600" dirty="0">
                <a:solidFill>
                  <a:schemeClr val="accent1"/>
                </a:solidFill>
              </a:rPr>
              <a:t>Skin Support </a:t>
            </a:r>
            <a:br>
              <a:rPr lang="nl-NL" sz="3600" spc="-1" dirty="0">
                <a:solidFill>
                  <a:schemeClr val="accent1"/>
                </a:solidFill>
                <a:latin typeface="Trebuchet MS"/>
              </a:rPr>
            </a:br>
            <a:br>
              <a:rPr sz="3600" dirty="0"/>
            </a:br>
            <a:br>
              <a:rPr lang="nl-NL" sz="3600" dirty="0"/>
            </a:br>
            <a:endParaRPr lang="nl-NL" sz="3600" b="0" strike="noStrike" spc="-1" dirty="0">
              <a:solidFill>
                <a:srgbClr val="000000"/>
              </a:solidFill>
              <a:latin typeface="Arial"/>
            </a:endParaRPr>
          </a:p>
        </p:txBody>
      </p:sp>
      <p:sp>
        <p:nvSpPr>
          <p:cNvPr id="119" name="PlaceHolder 2">
            <a:extLst>
              <a:ext uri="{FF2B5EF4-FFF2-40B4-BE49-F238E27FC236}">
                <a16:creationId xmlns:a16="http://schemas.microsoft.com/office/drawing/2014/main" id="{A11E1B68-8018-D70E-8730-671768A1167D}"/>
              </a:ext>
            </a:extLst>
          </p:cNvPr>
          <p:cNvSpPr>
            <a:spLocks noGrp="1"/>
          </p:cNvSpPr>
          <p:nvPr>
            <p:ph/>
          </p:nvPr>
        </p:nvSpPr>
        <p:spPr>
          <a:xfrm>
            <a:off x="485280" y="1390320"/>
            <a:ext cx="10608818" cy="5131778"/>
          </a:xfrm>
          <a:prstGeom prst="rect">
            <a:avLst/>
          </a:prstGeom>
          <a:noFill/>
          <a:ln w="0">
            <a:noFill/>
          </a:ln>
        </p:spPr>
        <p:txBody>
          <a:bodyPr lIns="90000" tIns="45000" rIns="90000" bIns="45000" anchor="t">
            <a:normAutofit/>
          </a:bodyPr>
          <a:lstStyle/>
          <a:p>
            <a:pPr marL="0" indent="0" algn="l">
              <a:buNone/>
            </a:pPr>
            <a:endParaRPr lang="nl-NL" sz="1600" b="0" i="0" dirty="0">
              <a:solidFill>
                <a:srgbClr val="212529"/>
              </a:solidFill>
              <a:effectLst/>
            </a:endParaRPr>
          </a:p>
          <a:p>
            <a:pPr indent="0" defTabSz="457200">
              <a:lnSpc>
                <a:spcPct val="100000"/>
              </a:lnSpc>
              <a:spcBef>
                <a:spcPts val="1001"/>
              </a:spcBef>
              <a:buNone/>
              <a:tabLst>
                <a:tab pos="0" algn="l"/>
              </a:tabLst>
            </a:pPr>
            <a:endParaRPr lang="nl-NL" sz="1800" b="0" strike="noStrike" spc="-1" dirty="0">
              <a:solidFill>
                <a:srgbClr val="000000"/>
              </a:solidFill>
              <a:latin typeface="Arial"/>
            </a:endParaRPr>
          </a:p>
        </p:txBody>
      </p:sp>
      <p:graphicFrame>
        <p:nvGraphicFramePr>
          <p:cNvPr id="3" name="Tabel 2">
            <a:extLst>
              <a:ext uri="{FF2B5EF4-FFF2-40B4-BE49-F238E27FC236}">
                <a16:creationId xmlns:a16="http://schemas.microsoft.com/office/drawing/2014/main" id="{E7753522-8FFE-E45A-8BEE-0E1F3B3380D1}"/>
              </a:ext>
            </a:extLst>
          </p:cNvPr>
          <p:cNvGraphicFramePr>
            <a:graphicFrameLocks noGrp="1"/>
          </p:cNvGraphicFramePr>
          <p:nvPr/>
        </p:nvGraphicFramePr>
        <p:xfrm>
          <a:off x="2621902" y="1517514"/>
          <a:ext cx="5841162" cy="5217993"/>
        </p:xfrm>
        <a:graphic>
          <a:graphicData uri="http://schemas.openxmlformats.org/drawingml/2006/table">
            <a:tbl>
              <a:tblPr/>
              <a:tblGrid>
                <a:gridCol w="1947054">
                  <a:extLst>
                    <a:ext uri="{9D8B030D-6E8A-4147-A177-3AD203B41FA5}">
                      <a16:colId xmlns:a16="http://schemas.microsoft.com/office/drawing/2014/main" val="1798283963"/>
                    </a:ext>
                  </a:extLst>
                </a:gridCol>
                <a:gridCol w="1947054">
                  <a:extLst>
                    <a:ext uri="{9D8B030D-6E8A-4147-A177-3AD203B41FA5}">
                      <a16:colId xmlns:a16="http://schemas.microsoft.com/office/drawing/2014/main" val="2538286647"/>
                    </a:ext>
                  </a:extLst>
                </a:gridCol>
                <a:gridCol w="1947054">
                  <a:extLst>
                    <a:ext uri="{9D8B030D-6E8A-4147-A177-3AD203B41FA5}">
                      <a16:colId xmlns:a16="http://schemas.microsoft.com/office/drawing/2014/main" val="2451357274"/>
                    </a:ext>
                  </a:extLst>
                </a:gridCol>
              </a:tblGrid>
              <a:tr h="172496">
                <a:tc>
                  <a:txBody>
                    <a:bodyPr/>
                    <a:lstStyle/>
                    <a:p>
                      <a:pPr fontAlgn="t"/>
                      <a:r>
                        <a:rPr lang="nl-NL" sz="600" b="1">
                          <a:effectLst/>
                        </a:rPr>
                        <a:t>Ingrediënt</a:t>
                      </a:r>
                      <a:endParaRPr lang="nl-NL" sz="600">
                        <a:effectLst/>
                      </a:endParaRP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b="1">
                          <a:effectLst/>
                        </a:rPr>
                        <a:t>Hoeveelheid</a:t>
                      </a:r>
                      <a:endParaRPr lang="nl-NL" sz="600">
                        <a:effectLst/>
                      </a:endParaRP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b="1">
                          <a:effectLst/>
                        </a:rPr>
                        <a:t>RI%</a:t>
                      </a:r>
                      <a:endParaRPr lang="nl-NL" sz="600">
                        <a:effectLst/>
                      </a:endParaRP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707359452"/>
                  </a:ext>
                </a:extLst>
              </a:tr>
              <a:tr h="301867">
                <a:tc>
                  <a:txBody>
                    <a:bodyPr/>
                    <a:lstStyle/>
                    <a:p>
                      <a:pPr fontAlgn="t"/>
                      <a:r>
                        <a:rPr lang="it-IT" sz="600">
                          <a:effectLst/>
                        </a:rPr>
                        <a:t>Bèta caroteen (uit Dunaliella salina)</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el-GR" sz="600">
                          <a:effectLst/>
                        </a:rPr>
                        <a:t>750 μ</a:t>
                      </a:r>
                      <a:r>
                        <a:rPr lang="nl-NL" sz="600">
                          <a:effectLst/>
                        </a:rPr>
                        <a:t>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349952193"/>
                  </a:ext>
                </a:extLst>
              </a:tr>
              <a:tr h="301867">
                <a:tc>
                  <a:txBody>
                    <a:bodyPr/>
                    <a:lstStyle/>
                    <a:p>
                      <a:pPr fontAlgn="t"/>
                      <a:r>
                        <a:rPr lang="nl-NL" sz="600">
                          <a:effectLst/>
                        </a:rPr>
                        <a:t>Vitamine B3 (niacinamide)</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8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4068456430"/>
                  </a:ext>
                </a:extLst>
              </a:tr>
              <a:tr h="301867">
                <a:tc>
                  <a:txBody>
                    <a:bodyPr/>
                    <a:lstStyle/>
                    <a:p>
                      <a:pPr fontAlgn="t"/>
                      <a:r>
                        <a:rPr lang="nl-NL" sz="600">
                          <a:effectLst/>
                        </a:rPr>
                        <a:t>Vitamine B5 (pantotheenzuur)</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3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500420834"/>
                  </a:ext>
                </a:extLst>
              </a:tr>
              <a:tr h="172496">
                <a:tc>
                  <a:txBody>
                    <a:bodyPr/>
                    <a:lstStyle/>
                    <a:p>
                      <a:pPr fontAlgn="t"/>
                      <a:r>
                        <a:rPr lang="nl-NL" sz="600" dirty="0">
                          <a:effectLst/>
                        </a:rPr>
                        <a:t>Vitamine B8 (</a:t>
                      </a:r>
                      <a:r>
                        <a:rPr lang="nl-NL" sz="600" dirty="0" err="1">
                          <a:effectLst/>
                        </a:rPr>
                        <a:t>biotine</a:t>
                      </a:r>
                      <a:r>
                        <a:rPr lang="nl-NL" sz="600" dirty="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el-GR" sz="600">
                          <a:effectLst/>
                        </a:rPr>
                        <a:t>5000 μ</a:t>
                      </a:r>
                      <a:r>
                        <a:rPr lang="nl-NL" sz="600">
                          <a:effectLst/>
                        </a:rPr>
                        <a:t>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10000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2794136846"/>
                  </a:ext>
                </a:extLst>
              </a:tr>
              <a:tr h="301867">
                <a:tc>
                  <a:txBody>
                    <a:bodyPr/>
                    <a:lstStyle/>
                    <a:p>
                      <a:pPr fontAlgn="t"/>
                      <a:r>
                        <a:rPr lang="nl-NL" sz="600">
                          <a:effectLst/>
                        </a:rPr>
                        <a:t>Vitamine C (calciumascorbaat)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62,5</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2373864313"/>
                  </a:ext>
                </a:extLst>
              </a:tr>
              <a:tr h="301867">
                <a:tc>
                  <a:txBody>
                    <a:bodyPr/>
                    <a:lstStyle/>
                    <a:p>
                      <a:pPr fontAlgn="t"/>
                      <a:r>
                        <a:rPr lang="nl-NL" sz="600">
                          <a:effectLst/>
                        </a:rPr>
                        <a:t>Vitamine D3 (cholecalciferol)</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el-GR" sz="600">
                          <a:effectLst/>
                        </a:rPr>
                        <a:t>2,5 μ</a:t>
                      </a:r>
                      <a:r>
                        <a:rPr lang="nl-NL" sz="600">
                          <a:effectLst/>
                        </a:rPr>
                        <a:t>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331461559"/>
                  </a:ext>
                </a:extLst>
              </a:tr>
              <a:tr h="301867">
                <a:tc>
                  <a:txBody>
                    <a:bodyPr/>
                    <a:lstStyle/>
                    <a:p>
                      <a:pPr fontAlgn="t"/>
                      <a:r>
                        <a:rPr lang="nl-NL" sz="600">
                          <a:effectLst/>
                        </a:rPr>
                        <a:t>Vitamine E (D-alpha-tocopheryl)</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3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25</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2632955236"/>
                  </a:ext>
                </a:extLst>
              </a:tr>
              <a:tr h="172496">
                <a:tc>
                  <a:txBody>
                    <a:bodyPr/>
                    <a:lstStyle/>
                    <a:p>
                      <a:pPr fontAlgn="t"/>
                      <a:r>
                        <a:rPr lang="nl-NL" sz="600">
                          <a:effectLst/>
                        </a:rPr>
                        <a:t>Jodium (uit kelp)</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el-GR" sz="600">
                          <a:effectLst/>
                        </a:rPr>
                        <a:t>75 μ</a:t>
                      </a:r>
                      <a:r>
                        <a:rPr lang="nl-NL" sz="600">
                          <a:effectLst/>
                        </a:rPr>
                        <a:t>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551039407"/>
                  </a:ext>
                </a:extLst>
              </a:tr>
              <a:tr h="172496">
                <a:tc>
                  <a:txBody>
                    <a:bodyPr/>
                    <a:lstStyle/>
                    <a:p>
                      <a:pPr fontAlgn="t"/>
                      <a:r>
                        <a:rPr lang="nl-NL" sz="600">
                          <a:effectLst/>
                        </a:rPr>
                        <a:t>Selenium (methionine)</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el-GR" sz="600">
                          <a:effectLst/>
                        </a:rPr>
                        <a:t>75 μ</a:t>
                      </a:r>
                      <a:r>
                        <a:rPr lang="nl-NL" sz="600">
                          <a:effectLst/>
                        </a:rPr>
                        <a:t>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136</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875565266"/>
                  </a:ext>
                </a:extLst>
              </a:tr>
              <a:tr h="172496">
                <a:tc>
                  <a:txBody>
                    <a:bodyPr/>
                    <a:lstStyle/>
                    <a:p>
                      <a:pPr fontAlgn="t"/>
                      <a:r>
                        <a:rPr lang="nl-NL" sz="600">
                          <a:effectLst/>
                        </a:rPr>
                        <a:t>Zink (methionine)</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606870809"/>
                  </a:ext>
                </a:extLst>
              </a:tr>
              <a:tr h="301867">
                <a:tc>
                  <a:txBody>
                    <a:bodyPr/>
                    <a:lstStyle/>
                    <a:p>
                      <a:pPr fontAlgn="t"/>
                      <a:r>
                        <a:rPr lang="nl-NL" sz="600">
                          <a:effectLst/>
                        </a:rPr>
                        <a:t>Bamboe-extract (70% kiezelzuur)</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10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798752933"/>
                  </a:ext>
                </a:extLst>
              </a:tr>
              <a:tr h="301867">
                <a:tc>
                  <a:txBody>
                    <a:bodyPr/>
                    <a:lstStyle/>
                    <a:p>
                      <a:pPr fontAlgn="t"/>
                      <a:r>
                        <a:rPr lang="nl-NL" sz="600" dirty="0">
                          <a:effectLst/>
                        </a:rPr>
                        <a:t>Zwarte peper-extract (</a:t>
                      </a:r>
                      <a:r>
                        <a:rPr lang="nl-NL" sz="600" dirty="0" err="1">
                          <a:effectLst/>
                        </a:rPr>
                        <a:t>Bioperine</a:t>
                      </a:r>
                      <a:r>
                        <a:rPr lang="nl-NL" sz="600" dirty="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0,5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981798324"/>
                  </a:ext>
                </a:extLst>
              </a:tr>
              <a:tr h="301867">
                <a:tc>
                  <a:txBody>
                    <a:bodyPr/>
                    <a:lstStyle/>
                    <a:p>
                      <a:pPr fontAlgn="t"/>
                      <a:r>
                        <a:rPr lang="nl-NL" sz="600">
                          <a:effectLst/>
                        </a:rPr>
                        <a:t>Hyaluronzuur (natriumhyaluronaat)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dirty="0">
                          <a:effectLst/>
                        </a:rPr>
                        <a:t>25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2751481045"/>
                  </a:ext>
                </a:extLst>
              </a:tr>
              <a:tr h="301867">
                <a:tc>
                  <a:txBody>
                    <a:bodyPr/>
                    <a:lstStyle/>
                    <a:p>
                      <a:pPr fontAlgn="t"/>
                      <a:r>
                        <a:rPr lang="nl-NL" sz="600">
                          <a:effectLst/>
                        </a:rPr>
                        <a:t>Co-enzym Q10 (ubiquinon)</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961642726"/>
                  </a:ext>
                </a:extLst>
              </a:tr>
              <a:tr h="172496">
                <a:tc>
                  <a:txBody>
                    <a:bodyPr/>
                    <a:lstStyle/>
                    <a:p>
                      <a:pPr fontAlgn="t"/>
                      <a:r>
                        <a:rPr lang="nl-NL" sz="600" u="none" strike="noStrike">
                          <a:solidFill>
                            <a:srgbClr val="007BFF"/>
                          </a:solidFill>
                          <a:effectLst/>
                          <a:hlinkClick r:id="rId2"/>
                        </a:rPr>
                        <a:t>Omega 3 visolie</a:t>
                      </a:r>
                      <a:r>
                        <a:rPr lang="nl-NL" sz="600">
                          <a:effectLst/>
                        </a:rPr>
                        <a:t> waarvan:</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100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856812693"/>
                  </a:ext>
                </a:extLst>
              </a:tr>
              <a:tr h="172496">
                <a:tc>
                  <a:txBody>
                    <a:bodyPr/>
                    <a:lstStyle/>
                    <a:p>
                      <a:pPr fontAlgn="t"/>
                      <a:r>
                        <a:rPr lang="nl-NL" sz="600">
                          <a:effectLst/>
                        </a:rPr>
                        <a:t>– EPA</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50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250473392"/>
                  </a:ext>
                </a:extLst>
              </a:tr>
              <a:tr h="172496">
                <a:tc>
                  <a:txBody>
                    <a:bodyPr/>
                    <a:lstStyle/>
                    <a:p>
                      <a:pPr fontAlgn="t"/>
                      <a:r>
                        <a:rPr lang="nl-NL" sz="600">
                          <a:effectLst/>
                        </a:rPr>
                        <a:t>– DHA</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25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696511537"/>
                  </a:ext>
                </a:extLst>
              </a:tr>
              <a:tr h="301867">
                <a:tc>
                  <a:txBody>
                    <a:bodyPr/>
                    <a:lstStyle/>
                    <a:p>
                      <a:pPr fontAlgn="t"/>
                      <a:r>
                        <a:rPr lang="nl-NL" sz="600">
                          <a:effectLst/>
                        </a:rPr>
                        <a:t>Collageen (uit kippenborst)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25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1897565625"/>
                  </a:ext>
                </a:extLst>
              </a:tr>
              <a:tr h="172496">
                <a:tc>
                  <a:txBody>
                    <a:bodyPr/>
                    <a:lstStyle/>
                    <a:p>
                      <a:pPr fontAlgn="t"/>
                      <a:r>
                        <a:rPr lang="nl-NL" sz="600">
                          <a:effectLst/>
                        </a:rPr>
                        <a:t>Granaatappel-extract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12,5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3989998335"/>
                  </a:ext>
                </a:extLst>
              </a:tr>
              <a:tr h="172496">
                <a:tc>
                  <a:txBody>
                    <a:bodyPr/>
                    <a:lstStyle/>
                    <a:p>
                      <a:pPr fontAlgn="t"/>
                      <a:r>
                        <a:rPr lang="nl-NL" sz="600">
                          <a:effectLst/>
                        </a:rPr>
                        <a:t>Pijnboom-extract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12,5 mg</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tc>
                  <a:txBody>
                    <a:bodyPr/>
                    <a:lstStyle/>
                    <a:p>
                      <a:pPr fontAlgn="t"/>
                      <a:r>
                        <a:rPr lang="nl-NL" sz="60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w="7620" cap="flat" cmpd="sng" algn="ctr">
                      <a:solidFill>
                        <a:srgbClr val="DEE2E6"/>
                      </a:solidFill>
                      <a:prstDash val="solid"/>
                      <a:round/>
                      <a:headEnd type="none" w="med" len="med"/>
                      <a:tailEnd type="none" w="med" len="med"/>
                    </a:lnB>
                    <a:noFill/>
                  </a:tcPr>
                </a:tc>
                <a:extLst>
                  <a:ext uri="{0D108BD9-81ED-4DB2-BD59-A6C34878D82A}">
                    <a16:rowId xmlns:a16="http://schemas.microsoft.com/office/drawing/2014/main" val="594875677"/>
                  </a:ext>
                </a:extLst>
              </a:tr>
              <a:tr h="172496">
                <a:tc>
                  <a:txBody>
                    <a:bodyPr/>
                    <a:lstStyle/>
                    <a:p>
                      <a:pPr fontAlgn="t"/>
                      <a:r>
                        <a:rPr lang="nl-NL" sz="600">
                          <a:effectLst/>
                        </a:rPr>
                        <a:t>Astaxanthine</a:t>
                      </a:r>
                    </a:p>
                  </a:txBody>
                  <a:tcPr marL="32865" marR="32865" marT="16433" marB="16433">
                    <a:lnL>
                      <a:noFill/>
                    </a:lnL>
                    <a:lnR>
                      <a:noFill/>
                    </a:lnR>
                    <a:lnT w="7620" cap="flat" cmpd="sng" algn="ctr">
                      <a:solidFill>
                        <a:srgbClr val="DEE2E6"/>
                      </a:solidFill>
                      <a:prstDash val="solid"/>
                      <a:round/>
                      <a:headEnd type="none" w="med" len="med"/>
                      <a:tailEnd type="none" w="med" len="med"/>
                    </a:lnT>
                    <a:lnB>
                      <a:noFill/>
                    </a:lnB>
                    <a:noFill/>
                  </a:tcPr>
                </a:tc>
                <a:tc>
                  <a:txBody>
                    <a:bodyPr/>
                    <a:lstStyle/>
                    <a:p>
                      <a:pPr fontAlgn="t"/>
                      <a:r>
                        <a:rPr lang="nl-NL" sz="600">
                          <a:effectLst/>
                        </a:rPr>
                        <a:t>0,5 mg</a:t>
                      </a:r>
                    </a:p>
                  </a:txBody>
                  <a:tcPr marL="32865" marR="32865" marT="16433" marB="16433">
                    <a:lnL>
                      <a:noFill/>
                    </a:lnL>
                    <a:lnR>
                      <a:noFill/>
                    </a:lnR>
                    <a:lnT w="7620" cap="flat" cmpd="sng" algn="ctr">
                      <a:solidFill>
                        <a:srgbClr val="DEE2E6"/>
                      </a:solidFill>
                      <a:prstDash val="solid"/>
                      <a:round/>
                      <a:headEnd type="none" w="med" len="med"/>
                      <a:tailEnd type="none" w="med" len="med"/>
                    </a:lnT>
                    <a:lnB>
                      <a:noFill/>
                    </a:lnB>
                    <a:noFill/>
                  </a:tcPr>
                </a:tc>
                <a:tc>
                  <a:txBody>
                    <a:bodyPr/>
                    <a:lstStyle/>
                    <a:p>
                      <a:pPr fontAlgn="t"/>
                      <a:r>
                        <a:rPr lang="nl-NL" sz="600" dirty="0">
                          <a:effectLst/>
                        </a:rPr>
                        <a:t>–</a:t>
                      </a:r>
                    </a:p>
                  </a:txBody>
                  <a:tcPr marL="32865" marR="32865" marT="16433" marB="16433">
                    <a:lnL>
                      <a:noFill/>
                    </a:lnL>
                    <a:lnR>
                      <a:noFill/>
                    </a:lnR>
                    <a:lnT w="7620" cap="flat" cmpd="sng" algn="ctr">
                      <a:solidFill>
                        <a:srgbClr val="DEE2E6"/>
                      </a:solidFill>
                      <a:prstDash val="solid"/>
                      <a:round/>
                      <a:headEnd type="none" w="med" len="med"/>
                      <a:tailEnd type="none" w="med" len="med"/>
                    </a:lnT>
                    <a:lnB>
                      <a:noFill/>
                    </a:lnB>
                    <a:noFill/>
                  </a:tcPr>
                </a:tc>
                <a:extLst>
                  <a:ext uri="{0D108BD9-81ED-4DB2-BD59-A6C34878D82A}">
                    <a16:rowId xmlns:a16="http://schemas.microsoft.com/office/drawing/2014/main" val="1480328867"/>
                  </a:ext>
                </a:extLst>
              </a:tr>
            </a:tbl>
          </a:graphicData>
        </a:graphic>
      </p:graphicFrame>
      <p:sp>
        <p:nvSpPr>
          <p:cNvPr id="4" name="Rectangle 2">
            <a:extLst>
              <a:ext uri="{FF2B5EF4-FFF2-40B4-BE49-F238E27FC236}">
                <a16:creationId xmlns:a16="http://schemas.microsoft.com/office/drawing/2014/main" id="{98C47738-2C67-752A-28A4-23F905318100}"/>
              </a:ext>
            </a:extLst>
          </p:cNvPr>
          <p:cNvSpPr>
            <a:spLocks noChangeArrowheads="1"/>
          </p:cNvSpPr>
          <p:nvPr/>
        </p:nvSpPr>
        <p:spPr bwMode="auto">
          <a:xfrm>
            <a:off x="485280" y="1176918"/>
            <a:ext cx="6615316"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200" i="0" u="none" strike="noStrike" cap="none" normalizeH="0" baseline="0" dirty="0">
                <a:ln>
                  <a:noFill/>
                </a:ln>
                <a:solidFill>
                  <a:schemeClr val="tx2"/>
                </a:solidFill>
                <a:effectLst/>
                <a:latin typeface="Roboto" panose="02000000000000000000" pitchFamily="2" charset="0"/>
              </a:rPr>
              <a:t>     Samenstelling per 1 </a:t>
            </a:r>
            <a:r>
              <a:rPr kumimoji="0" lang="nl-NL" altLang="nl-NL" sz="1200" i="0" u="none" strike="noStrike" cap="none" normalizeH="0" baseline="0" dirty="0" err="1">
                <a:ln>
                  <a:noFill/>
                </a:ln>
                <a:solidFill>
                  <a:schemeClr val="tx2"/>
                </a:solidFill>
                <a:effectLst/>
                <a:latin typeface="Roboto" panose="02000000000000000000" pitchFamily="2" charset="0"/>
              </a:rPr>
              <a:t>softgel</a:t>
            </a:r>
            <a:endParaRPr kumimoji="0" lang="nl-NL" altLang="nl-NL" sz="1800" i="0" u="none" strike="noStrike" cap="none" normalizeH="0" baseline="0" dirty="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1427703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31875-9CD3-C9EF-68D8-F7EE3046D915}"/>
            </a:ext>
          </a:extLst>
        </p:cNvPr>
        <p:cNvGrpSpPr/>
        <p:nvPr/>
      </p:nvGrpSpPr>
      <p:grpSpPr>
        <a:xfrm>
          <a:off x="0" y="0"/>
          <a:ext cx="0" cy="0"/>
          <a:chOff x="0" y="0"/>
          <a:chExt cx="0" cy="0"/>
        </a:xfrm>
      </p:grpSpPr>
      <p:sp>
        <p:nvSpPr>
          <p:cNvPr id="122" name="PlaceHolder 1">
            <a:extLst>
              <a:ext uri="{FF2B5EF4-FFF2-40B4-BE49-F238E27FC236}">
                <a16:creationId xmlns:a16="http://schemas.microsoft.com/office/drawing/2014/main" id="{6D96564F-4F9E-4D1D-0F42-D9BCC0F1CDE0}"/>
              </a:ext>
            </a:extLst>
          </p:cNvPr>
          <p:cNvSpPr>
            <a:spLocks noGrp="1"/>
          </p:cNvSpPr>
          <p:nvPr>
            <p:ph type="title"/>
          </p:nvPr>
        </p:nvSpPr>
        <p:spPr>
          <a:xfrm>
            <a:off x="677160" y="609480"/>
            <a:ext cx="8596440" cy="1320480"/>
          </a:xfrm>
          <a:prstGeom prst="rect">
            <a:avLst/>
          </a:prstGeom>
          <a:noFill/>
          <a:ln w="0">
            <a:noFill/>
          </a:ln>
        </p:spPr>
        <p:txBody>
          <a:bodyPr anchor="t">
            <a:noAutofit/>
          </a:bodyPr>
          <a:lstStyle/>
          <a:p>
            <a:pPr defTabSz="457200">
              <a:lnSpc>
                <a:spcPct val="100000"/>
              </a:lnSpc>
            </a:pPr>
            <a:r>
              <a:rPr lang="nl-NL" sz="3600" b="0" strike="noStrike" spc="-1" dirty="0" err="1">
                <a:solidFill>
                  <a:schemeClr val="accent1"/>
                </a:solidFill>
                <a:latin typeface="Trebuchet MS"/>
              </a:rPr>
              <a:t>Leave</a:t>
            </a:r>
            <a:r>
              <a:rPr lang="nl-NL" sz="3600" b="0" strike="noStrike" spc="-1" dirty="0">
                <a:solidFill>
                  <a:schemeClr val="accent1"/>
                </a:solidFill>
                <a:latin typeface="Trebuchet MS"/>
              </a:rPr>
              <a:t>-in conditioner spray </a:t>
            </a:r>
            <a:r>
              <a:rPr lang="nl-NL" sz="3600" b="0" strike="noStrike" spc="-1" dirty="0" err="1">
                <a:solidFill>
                  <a:schemeClr val="accent1"/>
                </a:solidFill>
                <a:latin typeface="Trebuchet MS"/>
              </a:rPr>
              <a:t>repair</a:t>
            </a:r>
            <a:endParaRPr lang="en-US" sz="3600" b="0" strike="noStrike" spc="-1" dirty="0">
              <a:solidFill>
                <a:schemeClr val="dk1"/>
              </a:solidFill>
              <a:latin typeface="Trebuchet MS"/>
            </a:endParaRPr>
          </a:p>
        </p:txBody>
      </p:sp>
      <p:sp>
        <p:nvSpPr>
          <p:cNvPr id="123" name="PlaceHolder 2">
            <a:extLst>
              <a:ext uri="{FF2B5EF4-FFF2-40B4-BE49-F238E27FC236}">
                <a16:creationId xmlns:a16="http://schemas.microsoft.com/office/drawing/2014/main" id="{8DEDCF60-ED0B-CEF1-878C-E13B8304A872}"/>
              </a:ext>
            </a:extLst>
          </p:cNvPr>
          <p:cNvSpPr>
            <a:spLocks noGrp="1"/>
          </p:cNvSpPr>
          <p:nvPr>
            <p:ph/>
          </p:nvPr>
        </p:nvSpPr>
        <p:spPr>
          <a:xfrm>
            <a:off x="531720" y="1284271"/>
            <a:ext cx="8468442" cy="5198722"/>
          </a:xfrm>
          <a:prstGeom prst="rect">
            <a:avLst/>
          </a:prstGeom>
          <a:noFill/>
          <a:ln w="0">
            <a:noFill/>
          </a:ln>
        </p:spPr>
        <p:txBody>
          <a:bodyPr anchor="t">
            <a:normAutofit/>
          </a:bodyPr>
          <a:lstStyle/>
          <a:p>
            <a:pPr indent="0" defTabSz="457200">
              <a:lnSpc>
                <a:spcPct val="100000"/>
              </a:lnSpc>
              <a:spcBef>
                <a:spcPts val="1001"/>
              </a:spcBef>
              <a:buNone/>
              <a:tabLst>
                <a:tab pos="0" algn="l"/>
              </a:tabLst>
            </a:pPr>
            <a:endParaRPr lang="nl-NL" sz="1400"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strike="noStrike" spc="-1" dirty="0">
                <a:solidFill>
                  <a:schemeClr val="dk1">
                    <a:lumMod val="75000"/>
                    <a:lumOff val="25000"/>
                  </a:schemeClr>
                </a:solidFill>
                <a:latin typeface="Trebuchet MS"/>
              </a:rPr>
              <a:t>Vloeibare conditioner voor glanzend en makkelijk </a:t>
            </a:r>
            <a:r>
              <a:rPr lang="nl-NL" sz="1800" strike="noStrike" spc="-1" dirty="0" err="1">
                <a:solidFill>
                  <a:schemeClr val="dk1">
                    <a:lumMod val="75000"/>
                    <a:lumOff val="25000"/>
                  </a:schemeClr>
                </a:solidFill>
                <a:latin typeface="Trebuchet MS"/>
              </a:rPr>
              <a:t>doorkambaar</a:t>
            </a:r>
            <a:r>
              <a:rPr lang="nl-NL" sz="1800" strike="noStrike" spc="-1" dirty="0">
                <a:solidFill>
                  <a:schemeClr val="dk1">
                    <a:lumMod val="75000"/>
                    <a:lumOff val="25000"/>
                  </a:schemeClr>
                </a:solidFill>
                <a:latin typeface="Trebuchet MS"/>
              </a:rPr>
              <a:t> haar. </a:t>
            </a:r>
          </a:p>
          <a:p>
            <a:pPr indent="0" defTabSz="457200">
              <a:lnSpc>
                <a:spcPct val="100000"/>
              </a:lnSpc>
              <a:spcBef>
                <a:spcPts val="1001"/>
              </a:spcBef>
              <a:buNone/>
              <a:tabLst>
                <a:tab pos="0" algn="l"/>
              </a:tabLst>
            </a:pPr>
            <a:r>
              <a:rPr lang="nl-NL" sz="1800" strike="noStrike" spc="-1" dirty="0">
                <a:solidFill>
                  <a:schemeClr val="dk1">
                    <a:lumMod val="75000"/>
                    <a:lumOff val="25000"/>
                  </a:schemeClr>
                </a:solidFill>
                <a:latin typeface="Trebuchet MS"/>
              </a:rPr>
              <a:t>De spray werkt </a:t>
            </a:r>
            <a:r>
              <a:rPr lang="nl-NL" sz="1800" strike="noStrike" spc="-1" dirty="0" err="1">
                <a:solidFill>
                  <a:schemeClr val="dk1">
                    <a:lumMod val="75000"/>
                    <a:lumOff val="25000"/>
                  </a:schemeClr>
                </a:solidFill>
                <a:latin typeface="Trebuchet MS"/>
              </a:rPr>
              <a:t>anti-statisch</a:t>
            </a:r>
            <a:r>
              <a:rPr lang="nl-NL" sz="1800" strike="noStrike" spc="-1" dirty="0">
                <a:solidFill>
                  <a:schemeClr val="dk1">
                    <a:lumMod val="75000"/>
                    <a:lumOff val="25000"/>
                  </a:schemeClr>
                </a:solidFill>
                <a:latin typeface="Trebuchet MS"/>
              </a:rPr>
              <a:t> en voorkomt pluizig haar.</a:t>
            </a:r>
          </a:p>
          <a:p>
            <a:pPr indent="0" defTabSz="457200">
              <a:lnSpc>
                <a:spcPct val="100000"/>
              </a:lnSpc>
              <a:spcBef>
                <a:spcPts val="1001"/>
              </a:spcBef>
              <a:buNone/>
              <a:tabLst>
                <a:tab pos="0" algn="l"/>
              </a:tabLst>
            </a:pPr>
            <a:endParaRPr lang="nl-NL" sz="180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strike="noStrike" spc="-1" dirty="0">
                <a:solidFill>
                  <a:schemeClr val="dk1">
                    <a:lumMod val="75000"/>
                    <a:lumOff val="25000"/>
                  </a:schemeClr>
                </a:solidFill>
                <a:latin typeface="Trebuchet MS"/>
              </a:rPr>
              <a:t>Gebruik: Voor gebruik schudden. Naar behoe</a:t>
            </a:r>
            <a:r>
              <a:rPr lang="nl-NL" sz="1800" spc="-1" dirty="0">
                <a:solidFill>
                  <a:schemeClr val="dk1">
                    <a:lumMod val="75000"/>
                    <a:lumOff val="25000"/>
                  </a:schemeClr>
                </a:solidFill>
                <a:latin typeface="Trebuchet MS"/>
              </a:rPr>
              <a:t>fte </a:t>
            </a:r>
            <a:r>
              <a:rPr lang="nl-NL" sz="1800" strike="noStrike" spc="-1" dirty="0">
                <a:solidFill>
                  <a:schemeClr val="dk1">
                    <a:lumMod val="75000"/>
                    <a:lumOff val="25000"/>
                  </a:schemeClr>
                </a:solidFill>
                <a:latin typeface="Trebuchet MS"/>
              </a:rPr>
              <a:t>op (handdoek) droog haar sprayen, zachtjes inmasseren en doorkammen. Niet uitspoelen.</a:t>
            </a:r>
          </a:p>
          <a:p>
            <a:pPr indent="0" defTabSz="457200">
              <a:lnSpc>
                <a:spcPct val="100000"/>
              </a:lnSpc>
              <a:spcBef>
                <a:spcPts val="1001"/>
              </a:spcBef>
              <a:buNone/>
              <a:tabLst>
                <a:tab pos="0" algn="l"/>
              </a:tabLst>
            </a:pPr>
            <a:endParaRPr lang="nl-NL" sz="1800" strike="noStrike" spc="-1" dirty="0">
              <a:solidFill>
                <a:schemeClr val="dk1">
                  <a:lumMod val="75000"/>
                  <a:lumOff val="25000"/>
                </a:schemeClr>
              </a:solidFill>
              <a:latin typeface="Trebuchet MS"/>
            </a:endParaRPr>
          </a:p>
          <a:p>
            <a:pPr indent="0" defTabSz="457200">
              <a:lnSpc>
                <a:spcPct val="100000"/>
              </a:lnSpc>
              <a:spcBef>
                <a:spcPts val="1001"/>
              </a:spcBef>
              <a:buNone/>
              <a:tabLst>
                <a:tab pos="0" algn="l"/>
              </a:tabLst>
            </a:pPr>
            <a:r>
              <a:rPr lang="nl-NL" sz="1800" strike="noStrike" spc="-1" dirty="0">
                <a:solidFill>
                  <a:schemeClr val="dk1">
                    <a:lumMod val="75000"/>
                    <a:lumOff val="25000"/>
                  </a:schemeClr>
                </a:solidFill>
                <a:latin typeface="Trebuchet MS"/>
              </a:rPr>
              <a:t>De combinatie van conditionerende ingrediënten, hydraterende             stoffen en lichte zuren is bedoeld is om:</a:t>
            </a:r>
          </a:p>
          <a:p>
            <a:pPr marL="514350" indent="-285750" defTabSz="457200">
              <a:lnSpc>
                <a:spcPct val="100000"/>
              </a:lnSpc>
              <a:spcBef>
                <a:spcPts val="1001"/>
              </a:spcBef>
              <a:buFontTx/>
              <a:buChar char="-"/>
              <a:tabLst>
                <a:tab pos="0" algn="l"/>
              </a:tabLst>
            </a:pPr>
            <a:r>
              <a:rPr lang="nl-NL" sz="1800" strike="noStrike" spc="-1" dirty="0">
                <a:solidFill>
                  <a:schemeClr val="dk1">
                    <a:lumMod val="75000"/>
                    <a:lumOff val="25000"/>
                  </a:schemeClr>
                </a:solidFill>
                <a:latin typeface="Trebuchet MS"/>
              </a:rPr>
              <a:t>het haar te verzachten, glad te maken en te hydrateren</a:t>
            </a:r>
          </a:p>
          <a:p>
            <a:pPr marL="514350" indent="-285750" defTabSz="457200">
              <a:lnSpc>
                <a:spcPct val="100000"/>
              </a:lnSpc>
              <a:spcBef>
                <a:spcPts val="1001"/>
              </a:spcBef>
              <a:buFontTx/>
              <a:buChar char="-"/>
              <a:tabLst>
                <a:tab pos="0" algn="l"/>
              </a:tabLst>
            </a:pPr>
            <a:r>
              <a:rPr lang="nl-NL" sz="1800" strike="noStrike" spc="-1" dirty="0">
                <a:solidFill>
                  <a:schemeClr val="dk1">
                    <a:lumMod val="75000"/>
                    <a:lumOff val="25000"/>
                  </a:schemeClr>
                </a:solidFill>
                <a:latin typeface="Trebuchet MS"/>
              </a:rPr>
              <a:t>de pH te balanceren en de haarschubben te sluiten</a:t>
            </a:r>
          </a:p>
          <a:p>
            <a:pPr marL="514350" indent="-285750" defTabSz="457200">
              <a:lnSpc>
                <a:spcPct val="100000"/>
              </a:lnSpc>
              <a:spcBef>
                <a:spcPts val="1001"/>
              </a:spcBef>
              <a:buFontTx/>
              <a:buChar char="-"/>
              <a:tabLst>
                <a:tab pos="0" algn="l"/>
              </a:tabLst>
            </a:pPr>
            <a:r>
              <a:rPr lang="nl-NL" sz="1800" spc="-1" dirty="0">
                <a:solidFill>
                  <a:schemeClr val="dk1">
                    <a:lumMod val="75000"/>
                    <a:lumOff val="25000"/>
                  </a:schemeClr>
                </a:solidFill>
                <a:latin typeface="Trebuchet MS"/>
              </a:rPr>
              <a:t>versterkt het haar en geeft volume en glans</a:t>
            </a:r>
            <a:endParaRPr lang="en-US" sz="1800" strike="noStrike" spc="-1" dirty="0">
              <a:solidFill>
                <a:schemeClr val="dk1">
                  <a:lumMod val="75000"/>
                  <a:lumOff val="25000"/>
                </a:schemeClr>
              </a:solidFill>
              <a:latin typeface="Trebuchet MS"/>
            </a:endParaRPr>
          </a:p>
        </p:txBody>
      </p:sp>
      <p:pic>
        <p:nvPicPr>
          <p:cNvPr id="2" name="089B5338-C215-4C84-AA26-FFFB4B741923" descr="IMG_6319.jpg">
            <a:extLst>
              <a:ext uri="{FF2B5EF4-FFF2-40B4-BE49-F238E27FC236}">
                <a16:creationId xmlns:a16="http://schemas.microsoft.com/office/drawing/2014/main" id="{E6EC07AA-3F98-F31F-18E0-FE494B16AD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9863" y="3548223"/>
            <a:ext cx="1905243" cy="2376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4138925"/>
      </p:ext>
    </p:extLst>
  </p:cSld>
  <p:clrMapOvr>
    <a:masterClrMapping/>
  </p:clrMapOvr>
</p:sld>
</file>

<file path=ppt/theme/theme1.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majorFont>
      <a:minorFont>
        <a:latin typeface="Trebuchet MS" panose="020B0603020202020204"/>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majorFont>
      <a:minorFont>
        <a:latin typeface="Trebuchet MS" panose="020B0603020202020204"/>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a:gradFill>
        <a:gradFill>
          <a:gsLst>
            <a:gs pos="0">
              <a:schemeClr val="phClr">
                <a:tint val="96000"/>
                <a:lumMod val="100000"/>
              </a:schemeClr>
            </a:gs>
            <a:gs pos="78000">
              <a:schemeClr val="phClr">
                <a:shade val="94000"/>
                <a:lumMod val="94000"/>
              </a:schemeClr>
            </a:gs>
          </a:gsLst>
          <a:lin ang="5400000" scaled="0"/>
          <a:tileRect/>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a:gradFill>
        <a:gradFill>
          <a:gsLst>
            <a:gs pos="0">
              <a:schemeClr val="phClr">
                <a:tint val="90000"/>
                <a:lumMod val="110000"/>
              </a:schemeClr>
            </a:gs>
            <a:gs pos="100000">
              <a:schemeClr val="phClr">
                <a:shade val="94000"/>
                <a:lumMod val="96000"/>
              </a:schemeClr>
            </a:gs>
          </a:gsLst>
          <a:path path="circle">
            <a:fillToRect l="50000" t="50000" r="100000" b="100000"/>
          </a:path>
          <a:tileRect/>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3550</TotalTime>
  <Words>1651</Words>
  <Application>Microsoft Office PowerPoint</Application>
  <PresentationFormat>Breedbeeld</PresentationFormat>
  <Paragraphs>237</Paragraphs>
  <Slides>17</Slides>
  <Notes>1</Notes>
  <HiddenSlides>0</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17</vt:i4>
      </vt:variant>
    </vt:vector>
  </HeadingPairs>
  <TitlesOfParts>
    <vt:vector size="27" baseType="lpstr">
      <vt:lpstr>Arial</vt:lpstr>
      <vt:lpstr>Calibri</vt:lpstr>
      <vt:lpstr>Roboto</vt:lpstr>
      <vt:lpstr>Symbol</vt:lpstr>
      <vt:lpstr>Times New Roman</vt:lpstr>
      <vt:lpstr>Trebuchet MS</vt:lpstr>
      <vt:lpstr>Wingdings</vt:lpstr>
      <vt:lpstr>Wingdings 3</vt:lpstr>
      <vt:lpstr>Facet</vt:lpstr>
      <vt:lpstr>Facet</vt:lpstr>
      <vt:lpstr>Erica cosmetica: Nieuw!</vt:lpstr>
      <vt:lpstr>Erica cosmetica</vt:lpstr>
      <vt:lpstr>Sensitive Redness Relief crème </vt:lpstr>
      <vt:lpstr>Sensitive Redness Relief crème </vt:lpstr>
      <vt:lpstr>Sensitive Redness Relief crème </vt:lpstr>
      <vt:lpstr>Passende suppletie</vt:lpstr>
      <vt:lpstr>Skin Support   </vt:lpstr>
      <vt:lpstr>Skin Support    </vt:lpstr>
      <vt:lpstr>Leave-in conditioner spray repair</vt:lpstr>
      <vt:lpstr>Droog shampoo repair (met pomp &amp; refill)</vt:lpstr>
      <vt:lpstr>Droog shampoo sensitive (pomp &amp; refill)</vt:lpstr>
      <vt:lpstr>Vitamine C serum 30 ml</vt:lpstr>
      <vt:lpstr>Peptide serum 30 ml</vt:lpstr>
      <vt:lpstr>Detox serum 30 ml</vt:lpstr>
      <vt:lpstr>Tanning drops 15 ml</vt:lpstr>
      <vt:lpstr>Wat volgt nog meer????</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 Fiselier</dc:creator>
  <dc:description/>
  <cp:lastModifiedBy>Coen Zijerveld</cp:lastModifiedBy>
  <cp:revision>176</cp:revision>
  <cp:lastPrinted>2025-10-06T14:26:38Z</cp:lastPrinted>
  <dcterms:created xsi:type="dcterms:W3CDTF">2024-10-11T07:51:12Z</dcterms:created>
  <dcterms:modified xsi:type="dcterms:W3CDTF">2025-11-03T19:58:39Z</dcterms:modified>
  <dc:language>nl-NL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Breedbeeld</vt:lpwstr>
  </property>
  <property fmtid="{D5CDD505-2E9C-101B-9397-08002B2CF9AE}" pid="3" name="Slides">
    <vt:i4>16</vt:i4>
  </property>
</Properties>
</file>