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sldIdLst>
    <p:sldId id="256" r:id="rId3"/>
    <p:sldId id="258" r:id="rId4"/>
    <p:sldId id="259" r:id="rId5"/>
    <p:sldId id="260" r:id="rId6"/>
    <p:sldId id="261" r:id="rId7"/>
    <p:sldId id="262" r:id="rId8"/>
    <p:sldId id="272" r:id="rId9"/>
    <p:sldId id="273" r:id="rId10"/>
    <p:sldId id="263" r:id="rId11"/>
    <p:sldId id="264" r:id="rId12"/>
    <p:sldId id="265" r:id="rId13"/>
    <p:sldId id="266" r:id="rId14"/>
    <p:sldId id="267" r:id="rId15"/>
    <p:sldId id="274" r:id="rId16"/>
    <p:sldId id="268" r:id="rId17"/>
    <p:sldId id="269" r:id="rId18"/>
    <p:sldId id="276" r:id="rId19"/>
    <p:sldId id="270" r:id="rId20"/>
    <p:sldId id="275" r:id="rId21"/>
    <p:sldId id="278" r:id="rId22"/>
    <p:sldId id="271" r:id="rId23"/>
  </p:sldIdLst>
  <p:sldSz cx="12192000" cy="6858000"/>
  <p:notesSz cx="6792913" cy="992505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80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lstStyle/>
          <a:p>
            <a:r>
              <a:t>Footer</a:t>
            </a:r>
          </a:p>
        </p:txBody>
      </p:sp>
      <p:sp>
        <p:nvSpPr>
          <p:cNvPr id="3" name="PlaceHolder 2"/>
          <p:cNvSpPr>
            <a:spLocks noGrp="1"/>
          </p:cNvSpPr>
          <p:nvPr>
            <p:ph type="sldNum" idx="3"/>
          </p:nvPr>
        </p:nvSpPr>
        <p:spPr/>
        <p:txBody>
          <a:bodyPr/>
          <a:lstStyle/>
          <a:p>
            <a:fld id="{8C214A4A-F696-44A2-A70F-B4AA5CC0B6D0}" type="slidenum">
              <a:t>‹nr.›</a:t>
            </a:fld>
            <a:endParaRPr/>
          </a:p>
        </p:txBody>
      </p:sp>
      <p:sp>
        <p:nvSpPr>
          <p:cNvPr id="4" name="PlaceHolder 3"/>
          <p:cNvSpPr>
            <a:spLocks noGrp="1"/>
          </p:cNvSpPr>
          <p:nvPr>
            <p:ph type="dt" idx="1"/>
          </p:nvPr>
        </p:nvSpPr>
        <p:spPr/>
        <p:txBody>
          <a:body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677160" y="609480"/>
            <a:ext cx="8596440" cy="1320480"/>
          </a:xfrm>
          <a:prstGeom prst="rect">
            <a:avLst/>
          </a:prstGeom>
          <a:noFill/>
          <a:ln w="0">
            <a:noFill/>
          </a:ln>
        </p:spPr>
        <p:txBody>
          <a:bodyPr lIns="0" tIns="0" rIns="0" bIns="0" anchor="ctr">
            <a:noAutofit/>
          </a:bodyPr>
          <a:lstStyle/>
          <a:p>
            <a:pPr indent="0">
              <a:buNone/>
            </a:pPr>
            <a:endParaRPr lang="en-US" sz="1800" b="0" strike="noStrike" spc="-1">
              <a:solidFill>
                <a:schemeClr val="dk1"/>
              </a:solidFill>
              <a:latin typeface="Trebuchet MS"/>
            </a:endParaRPr>
          </a:p>
        </p:txBody>
      </p:sp>
      <p:sp>
        <p:nvSpPr>
          <p:cNvPr id="49" name="PlaceHolder 2"/>
          <p:cNvSpPr>
            <a:spLocks noGrp="1"/>
          </p:cNvSpPr>
          <p:nvPr>
            <p:ph/>
          </p:nvPr>
        </p:nvSpPr>
        <p:spPr>
          <a:xfrm>
            <a:off x="677160" y="2160720"/>
            <a:ext cx="859644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50" name="PlaceHolder 3"/>
          <p:cNvSpPr>
            <a:spLocks noGrp="1"/>
          </p:cNvSpPr>
          <p:nvPr>
            <p:ph/>
          </p:nvPr>
        </p:nvSpPr>
        <p:spPr>
          <a:xfrm>
            <a:off x="677160" y="4187520"/>
            <a:ext cx="859644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5" name="PlaceHolder 4"/>
          <p:cNvSpPr>
            <a:spLocks noGrp="1"/>
          </p:cNvSpPr>
          <p:nvPr>
            <p:ph type="ftr" idx="2"/>
          </p:nvPr>
        </p:nvSpPr>
        <p:spPr/>
        <p:txBody>
          <a:bodyPr/>
          <a:lstStyle/>
          <a:p>
            <a:r>
              <a:t>Footer</a:t>
            </a:r>
          </a:p>
        </p:txBody>
      </p:sp>
      <p:sp>
        <p:nvSpPr>
          <p:cNvPr id="6" name="PlaceHolder 5"/>
          <p:cNvSpPr>
            <a:spLocks noGrp="1"/>
          </p:cNvSpPr>
          <p:nvPr>
            <p:ph type="sldNum" idx="3"/>
          </p:nvPr>
        </p:nvSpPr>
        <p:spPr/>
        <p:txBody>
          <a:bodyPr/>
          <a:lstStyle/>
          <a:p>
            <a:fld id="{E47F9606-1F1A-4CA9-8BA3-F37E70B7DC5F}" type="slidenum">
              <a:t>‹nr.›</a:t>
            </a:fld>
            <a:endParaRPr/>
          </a:p>
        </p:txBody>
      </p:sp>
      <p:sp>
        <p:nvSpPr>
          <p:cNvPr id="7" name="PlaceHolder 6"/>
          <p:cNvSpPr>
            <a:spLocks noGrp="1"/>
          </p:cNvSpPr>
          <p:nvPr>
            <p:ph type="dt" idx="1"/>
          </p:nvPr>
        </p:nvSpPr>
        <p:spPr/>
        <p:txBody>
          <a:body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51" name="PlaceHolder 1"/>
          <p:cNvSpPr>
            <a:spLocks noGrp="1"/>
          </p:cNvSpPr>
          <p:nvPr>
            <p:ph type="title"/>
          </p:nvPr>
        </p:nvSpPr>
        <p:spPr>
          <a:xfrm>
            <a:off x="677160" y="609480"/>
            <a:ext cx="8596440" cy="1320480"/>
          </a:xfrm>
          <a:prstGeom prst="rect">
            <a:avLst/>
          </a:prstGeom>
          <a:noFill/>
          <a:ln w="0">
            <a:noFill/>
          </a:ln>
        </p:spPr>
        <p:txBody>
          <a:bodyPr lIns="0" tIns="0" rIns="0" bIns="0" anchor="ctr">
            <a:noAutofit/>
          </a:bodyPr>
          <a:lstStyle/>
          <a:p>
            <a:pPr indent="0">
              <a:buNone/>
            </a:pPr>
            <a:endParaRPr lang="en-US" sz="1800" b="0" strike="noStrike" spc="-1">
              <a:solidFill>
                <a:schemeClr val="dk1"/>
              </a:solidFill>
              <a:latin typeface="Trebuchet MS"/>
            </a:endParaRPr>
          </a:p>
        </p:txBody>
      </p:sp>
      <p:sp>
        <p:nvSpPr>
          <p:cNvPr id="52" name="PlaceHolder 2"/>
          <p:cNvSpPr>
            <a:spLocks noGrp="1"/>
          </p:cNvSpPr>
          <p:nvPr>
            <p:ph/>
          </p:nvPr>
        </p:nvSpPr>
        <p:spPr>
          <a:xfrm>
            <a:off x="677160" y="2160720"/>
            <a:ext cx="419472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53" name="PlaceHolder 3"/>
          <p:cNvSpPr>
            <a:spLocks noGrp="1"/>
          </p:cNvSpPr>
          <p:nvPr>
            <p:ph/>
          </p:nvPr>
        </p:nvSpPr>
        <p:spPr>
          <a:xfrm>
            <a:off x="5082120" y="2160720"/>
            <a:ext cx="419472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54" name="PlaceHolder 4"/>
          <p:cNvSpPr>
            <a:spLocks noGrp="1"/>
          </p:cNvSpPr>
          <p:nvPr>
            <p:ph/>
          </p:nvPr>
        </p:nvSpPr>
        <p:spPr>
          <a:xfrm>
            <a:off x="677160" y="4187520"/>
            <a:ext cx="419472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55" name="PlaceHolder 5"/>
          <p:cNvSpPr>
            <a:spLocks noGrp="1"/>
          </p:cNvSpPr>
          <p:nvPr>
            <p:ph/>
          </p:nvPr>
        </p:nvSpPr>
        <p:spPr>
          <a:xfrm>
            <a:off x="5082120" y="4187520"/>
            <a:ext cx="419472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7" name="PlaceHolder 6"/>
          <p:cNvSpPr>
            <a:spLocks noGrp="1"/>
          </p:cNvSpPr>
          <p:nvPr>
            <p:ph type="ftr" idx="2"/>
          </p:nvPr>
        </p:nvSpPr>
        <p:spPr/>
        <p:txBody>
          <a:bodyPr/>
          <a:lstStyle/>
          <a:p>
            <a:r>
              <a:t>Footer</a:t>
            </a:r>
          </a:p>
        </p:txBody>
      </p:sp>
      <p:sp>
        <p:nvSpPr>
          <p:cNvPr id="8" name="PlaceHolder 7"/>
          <p:cNvSpPr>
            <a:spLocks noGrp="1"/>
          </p:cNvSpPr>
          <p:nvPr>
            <p:ph type="sldNum" idx="3"/>
          </p:nvPr>
        </p:nvSpPr>
        <p:spPr/>
        <p:txBody>
          <a:bodyPr/>
          <a:lstStyle/>
          <a:p>
            <a:fld id="{A20E7E1D-DD67-4782-8734-05A362C1A651}" type="slidenum">
              <a:t>‹nr.›</a:t>
            </a:fld>
            <a:endParaRPr/>
          </a:p>
        </p:txBody>
      </p:sp>
      <p:sp>
        <p:nvSpPr>
          <p:cNvPr id="9" name="PlaceHolder 8"/>
          <p:cNvSpPr>
            <a:spLocks noGrp="1"/>
          </p:cNvSpPr>
          <p:nvPr>
            <p:ph type="dt" idx="1"/>
          </p:nvPr>
        </p:nvSpPr>
        <p:spPr/>
        <p:txBody>
          <a:body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56" name="PlaceHolder 1"/>
          <p:cNvSpPr>
            <a:spLocks noGrp="1"/>
          </p:cNvSpPr>
          <p:nvPr>
            <p:ph type="title"/>
          </p:nvPr>
        </p:nvSpPr>
        <p:spPr>
          <a:xfrm>
            <a:off x="677160" y="609480"/>
            <a:ext cx="8596440" cy="1320480"/>
          </a:xfrm>
          <a:prstGeom prst="rect">
            <a:avLst/>
          </a:prstGeom>
          <a:noFill/>
          <a:ln w="0">
            <a:noFill/>
          </a:ln>
        </p:spPr>
        <p:txBody>
          <a:bodyPr lIns="0" tIns="0" rIns="0" bIns="0" anchor="ctr">
            <a:noAutofit/>
          </a:bodyPr>
          <a:lstStyle/>
          <a:p>
            <a:pPr indent="0">
              <a:buNone/>
            </a:pPr>
            <a:endParaRPr lang="en-US" sz="1800" b="0" strike="noStrike" spc="-1">
              <a:solidFill>
                <a:schemeClr val="dk1"/>
              </a:solidFill>
              <a:latin typeface="Trebuchet MS"/>
            </a:endParaRPr>
          </a:p>
        </p:txBody>
      </p:sp>
      <p:sp>
        <p:nvSpPr>
          <p:cNvPr id="57" name="PlaceHolder 2"/>
          <p:cNvSpPr>
            <a:spLocks noGrp="1"/>
          </p:cNvSpPr>
          <p:nvPr>
            <p:ph/>
          </p:nvPr>
        </p:nvSpPr>
        <p:spPr>
          <a:xfrm>
            <a:off x="677160" y="2160720"/>
            <a:ext cx="276768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58" name="PlaceHolder 3"/>
          <p:cNvSpPr>
            <a:spLocks noGrp="1"/>
          </p:cNvSpPr>
          <p:nvPr>
            <p:ph/>
          </p:nvPr>
        </p:nvSpPr>
        <p:spPr>
          <a:xfrm>
            <a:off x="3583440" y="2160720"/>
            <a:ext cx="276768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59" name="PlaceHolder 4"/>
          <p:cNvSpPr>
            <a:spLocks noGrp="1"/>
          </p:cNvSpPr>
          <p:nvPr>
            <p:ph/>
          </p:nvPr>
        </p:nvSpPr>
        <p:spPr>
          <a:xfrm>
            <a:off x="6490080" y="2160720"/>
            <a:ext cx="276768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60" name="PlaceHolder 5"/>
          <p:cNvSpPr>
            <a:spLocks noGrp="1"/>
          </p:cNvSpPr>
          <p:nvPr>
            <p:ph/>
          </p:nvPr>
        </p:nvSpPr>
        <p:spPr>
          <a:xfrm>
            <a:off x="677160" y="4187520"/>
            <a:ext cx="276768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61" name="PlaceHolder 6"/>
          <p:cNvSpPr>
            <a:spLocks noGrp="1"/>
          </p:cNvSpPr>
          <p:nvPr>
            <p:ph/>
          </p:nvPr>
        </p:nvSpPr>
        <p:spPr>
          <a:xfrm>
            <a:off x="3583440" y="4187520"/>
            <a:ext cx="276768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62" name="PlaceHolder 7"/>
          <p:cNvSpPr>
            <a:spLocks noGrp="1"/>
          </p:cNvSpPr>
          <p:nvPr>
            <p:ph/>
          </p:nvPr>
        </p:nvSpPr>
        <p:spPr>
          <a:xfrm>
            <a:off x="6490080" y="4187520"/>
            <a:ext cx="276768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9" name="PlaceHolder 8"/>
          <p:cNvSpPr>
            <a:spLocks noGrp="1"/>
          </p:cNvSpPr>
          <p:nvPr>
            <p:ph type="ftr" idx="2"/>
          </p:nvPr>
        </p:nvSpPr>
        <p:spPr/>
        <p:txBody>
          <a:bodyPr/>
          <a:lstStyle/>
          <a:p>
            <a:r>
              <a:t>Footer</a:t>
            </a:r>
          </a:p>
        </p:txBody>
      </p:sp>
      <p:sp>
        <p:nvSpPr>
          <p:cNvPr id="10" name="PlaceHolder 9"/>
          <p:cNvSpPr>
            <a:spLocks noGrp="1"/>
          </p:cNvSpPr>
          <p:nvPr>
            <p:ph type="sldNum" idx="3"/>
          </p:nvPr>
        </p:nvSpPr>
        <p:spPr/>
        <p:txBody>
          <a:bodyPr/>
          <a:lstStyle/>
          <a:p>
            <a:fld id="{DA511924-CA61-4371-A998-BAAECDEA4CF2}" type="slidenum">
              <a:t>‹nr.›</a:t>
            </a:fld>
            <a:endParaRPr/>
          </a:p>
        </p:txBody>
      </p:sp>
      <p:sp>
        <p:nvSpPr>
          <p:cNvPr id="11" name="PlaceHolder 10"/>
          <p:cNvSpPr>
            <a:spLocks noGrp="1"/>
          </p:cNvSpPr>
          <p:nvPr>
            <p:ph type="dt" idx="1"/>
          </p:nvPr>
        </p:nvSpPr>
        <p:spPr/>
        <p:txBody>
          <a:body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5"/>
          </p:nvPr>
        </p:nvSpPr>
        <p:spPr/>
        <p:txBody>
          <a:bodyPr/>
          <a:lstStyle/>
          <a:p>
            <a:r>
              <a:t>Footer</a:t>
            </a:r>
          </a:p>
        </p:txBody>
      </p:sp>
      <p:sp>
        <p:nvSpPr>
          <p:cNvPr id="3" name="PlaceHolder 2"/>
          <p:cNvSpPr>
            <a:spLocks noGrp="1"/>
          </p:cNvSpPr>
          <p:nvPr>
            <p:ph type="sldNum" idx="6"/>
          </p:nvPr>
        </p:nvSpPr>
        <p:spPr/>
        <p:txBody>
          <a:bodyPr/>
          <a:lstStyle/>
          <a:p>
            <a:fld id="{58C3EF85-F684-407D-9222-2AF536AC7DCC}" type="slidenum">
              <a:t>‹nr.›</a:t>
            </a:fld>
            <a:endParaRPr/>
          </a:p>
        </p:txBody>
      </p:sp>
      <p:sp>
        <p:nvSpPr>
          <p:cNvPr id="4" name="PlaceHolder 3"/>
          <p:cNvSpPr>
            <a:spLocks noGrp="1"/>
          </p:cNvSpPr>
          <p:nvPr>
            <p:ph type="dt" idx="4"/>
          </p:nvPr>
        </p:nvSpPr>
        <p:spPr/>
        <p:txBody>
          <a:body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79" name="PlaceHolder 1"/>
          <p:cNvSpPr>
            <a:spLocks noGrp="1"/>
          </p:cNvSpPr>
          <p:nvPr>
            <p:ph type="title"/>
          </p:nvPr>
        </p:nvSpPr>
        <p:spPr>
          <a:xfrm>
            <a:off x="677160" y="609480"/>
            <a:ext cx="8596440" cy="1320480"/>
          </a:xfrm>
          <a:prstGeom prst="rect">
            <a:avLst/>
          </a:prstGeom>
          <a:noFill/>
          <a:ln w="0">
            <a:noFill/>
          </a:ln>
        </p:spPr>
        <p:txBody>
          <a:bodyPr lIns="0" tIns="0" rIns="0" bIns="0" anchor="ctr">
            <a:noAutofit/>
          </a:bodyPr>
          <a:lstStyle/>
          <a:p>
            <a:pPr indent="0">
              <a:buNone/>
            </a:pPr>
            <a:endParaRPr lang="en-US" sz="1800" b="0" strike="noStrike" spc="-1">
              <a:solidFill>
                <a:schemeClr val="dk1"/>
              </a:solidFill>
              <a:latin typeface="Trebuchet MS"/>
            </a:endParaRPr>
          </a:p>
        </p:txBody>
      </p:sp>
      <p:sp>
        <p:nvSpPr>
          <p:cNvPr id="80" name="PlaceHolder 2"/>
          <p:cNvSpPr>
            <a:spLocks noGrp="1"/>
          </p:cNvSpPr>
          <p:nvPr>
            <p:ph type="subTitle"/>
          </p:nvPr>
        </p:nvSpPr>
        <p:spPr>
          <a:xfrm>
            <a:off x="677160" y="2160720"/>
            <a:ext cx="8596440" cy="3880440"/>
          </a:xfrm>
          <a:prstGeom prst="rect">
            <a:avLst/>
          </a:prstGeom>
          <a:noFill/>
          <a:ln w="0">
            <a:noFill/>
          </a:ln>
        </p:spPr>
        <p:txBody>
          <a:bodyPr lIns="0" tIns="0" rIns="0" bIns="0" anchor="ctr">
            <a:noAutofit/>
          </a:bodyPr>
          <a:lstStyle/>
          <a:p>
            <a:pPr indent="0" algn="ctr">
              <a:buNone/>
            </a:pPr>
            <a:endParaRPr lang="nl-NL" sz="3200" b="0" strike="noStrike" spc="-1">
              <a:solidFill>
                <a:srgbClr val="000000"/>
              </a:solidFill>
              <a:latin typeface="Arial"/>
            </a:endParaRPr>
          </a:p>
        </p:txBody>
      </p:sp>
      <p:sp>
        <p:nvSpPr>
          <p:cNvPr id="4" name="PlaceHolder 3"/>
          <p:cNvSpPr>
            <a:spLocks noGrp="1"/>
          </p:cNvSpPr>
          <p:nvPr>
            <p:ph type="ftr" idx="5"/>
          </p:nvPr>
        </p:nvSpPr>
        <p:spPr/>
        <p:txBody>
          <a:bodyPr/>
          <a:lstStyle/>
          <a:p>
            <a:r>
              <a:t>Footer</a:t>
            </a:r>
          </a:p>
        </p:txBody>
      </p:sp>
      <p:sp>
        <p:nvSpPr>
          <p:cNvPr id="5" name="PlaceHolder 4"/>
          <p:cNvSpPr>
            <a:spLocks noGrp="1"/>
          </p:cNvSpPr>
          <p:nvPr>
            <p:ph type="sldNum" idx="6"/>
          </p:nvPr>
        </p:nvSpPr>
        <p:spPr/>
        <p:txBody>
          <a:bodyPr/>
          <a:lstStyle/>
          <a:p>
            <a:fld id="{19FBFAF3-63C0-4468-B3B2-8FFB6A433054}" type="slidenum">
              <a:t>‹nr.›</a:t>
            </a:fld>
            <a:endParaRPr/>
          </a:p>
        </p:txBody>
      </p:sp>
      <p:sp>
        <p:nvSpPr>
          <p:cNvPr id="6" name="PlaceHolder 5"/>
          <p:cNvSpPr>
            <a:spLocks noGrp="1"/>
          </p:cNvSpPr>
          <p:nvPr>
            <p:ph type="dt" idx="4"/>
          </p:nvPr>
        </p:nvSpPr>
        <p:spPr/>
        <p:txBody>
          <a:body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81" name="PlaceHolder 1"/>
          <p:cNvSpPr>
            <a:spLocks noGrp="1"/>
          </p:cNvSpPr>
          <p:nvPr>
            <p:ph type="title"/>
          </p:nvPr>
        </p:nvSpPr>
        <p:spPr>
          <a:xfrm>
            <a:off x="677160" y="609480"/>
            <a:ext cx="8596440" cy="1320480"/>
          </a:xfrm>
          <a:prstGeom prst="rect">
            <a:avLst/>
          </a:prstGeom>
          <a:noFill/>
          <a:ln w="0">
            <a:noFill/>
          </a:ln>
        </p:spPr>
        <p:txBody>
          <a:bodyPr lIns="0" tIns="0" rIns="0" bIns="0" anchor="ctr">
            <a:noAutofit/>
          </a:bodyPr>
          <a:lstStyle/>
          <a:p>
            <a:pPr indent="0">
              <a:buNone/>
            </a:pPr>
            <a:endParaRPr lang="en-US" sz="1800" b="0" strike="noStrike" spc="-1">
              <a:solidFill>
                <a:schemeClr val="dk1"/>
              </a:solidFill>
              <a:latin typeface="Trebuchet MS"/>
            </a:endParaRPr>
          </a:p>
        </p:txBody>
      </p:sp>
      <p:sp>
        <p:nvSpPr>
          <p:cNvPr id="82" name="PlaceHolder 2"/>
          <p:cNvSpPr>
            <a:spLocks noGrp="1"/>
          </p:cNvSpPr>
          <p:nvPr>
            <p:ph/>
          </p:nvPr>
        </p:nvSpPr>
        <p:spPr>
          <a:xfrm>
            <a:off x="677160" y="2160720"/>
            <a:ext cx="8596440" cy="388044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4" name="PlaceHolder 3"/>
          <p:cNvSpPr>
            <a:spLocks noGrp="1"/>
          </p:cNvSpPr>
          <p:nvPr>
            <p:ph type="ftr" idx="5"/>
          </p:nvPr>
        </p:nvSpPr>
        <p:spPr/>
        <p:txBody>
          <a:bodyPr/>
          <a:lstStyle/>
          <a:p>
            <a:r>
              <a:t>Footer</a:t>
            </a:r>
          </a:p>
        </p:txBody>
      </p:sp>
      <p:sp>
        <p:nvSpPr>
          <p:cNvPr id="5" name="PlaceHolder 4"/>
          <p:cNvSpPr>
            <a:spLocks noGrp="1"/>
          </p:cNvSpPr>
          <p:nvPr>
            <p:ph type="sldNum" idx="6"/>
          </p:nvPr>
        </p:nvSpPr>
        <p:spPr/>
        <p:txBody>
          <a:bodyPr/>
          <a:lstStyle/>
          <a:p>
            <a:fld id="{D3A2B849-27C8-4FF8-81EF-C17DFBBFF10F}" type="slidenum">
              <a:t>‹nr.›</a:t>
            </a:fld>
            <a:endParaRPr/>
          </a:p>
        </p:txBody>
      </p:sp>
      <p:sp>
        <p:nvSpPr>
          <p:cNvPr id="6" name="PlaceHolder 5"/>
          <p:cNvSpPr>
            <a:spLocks noGrp="1"/>
          </p:cNvSpPr>
          <p:nvPr>
            <p:ph type="dt" idx="4"/>
          </p:nvPr>
        </p:nvSpPr>
        <p:spPr/>
        <p:txBody>
          <a:body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83" name="PlaceHolder 1"/>
          <p:cNvSpPr>
            <a:spLocks noGrp="1"/>
          </p:cNvSpPr>
          <p:nvPr>
            <p:ph type="title"/>
          </p:nvPr>
        </p:nvSpPr>
        <p:spPr>
          <a:xfrm>
            <a:off x="677160" y="609480"/>
            <a:ext cx="8596440" cy="1320480"/>
          </a:xfrm>
          <a:prstGeom prst="rect">
            <a:avLst/>
          </a:prstGeom>
          <a:noFill/>
          <a:ln w="0">
            <a:noFill/>
          </a:ln>
        </p:spPr>
        <p:txBody>
          <a:bodyPr lIns="0" tIns="0" rIns="0" bIns="0" anchor="ctr">
            <a:noAutofit/>
          </a:bodyPr>
          <a:lstStyle/>
          <a:p>
            <a:pPr indent="0">
              <a:buNone/>
            </a:pPr>
            <a:endParaRPr lang="en-US" sz="1800" b="0" strike="noStrike" spc="-1">
              <a:solidFill>
                <a:schemeClr val="dk1"/>
              </a:solidFill>
              <a:latin typeface="Trebuchet MS"/>
            </a:endParaRPr>
          </a:p>
        </p:txBody>
      </p:sp>
      <p:sp>
        <p:nvSpPr>
          <p:cNvPr id="84" name="PlaceHolder 2"/>
          <p:cNvSpPr>
            <a:spLocks noGrp="1"/>
          </p:cNvSpPr>
          <p:nvPr>
            <p:ph/>
          </p:nvPr>
        </p:nvSpPr>
        <p:spPr>
          <a:xfrm>
            <a:off x="677160" y="2160720"/>
            <a:ext cx="4194720" cy="388044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85" name="PlaceHolder 3"/>
          <p:cNvSpPr>
            <a:spLocks noGrp="1"/>
          </p:cNvSpPr>
          <p:nvPr>
            <p:ph/>
          </p:nvPr>
        </p:nvSpPr>
        <p:spPr>
          <a:xfrm>
            <a:off x="5082120" y="2160720"/>
            <a:ext cx="4194720" cy="388044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5" name="PlaceHolder 4"/>
          <p:cNvSpPr>
            <a:spLocks noGrp="1"/>
          </p:cNvSpPr>
          <p:nvPr>
            <p:ph type="ftr" idx="5"/>
          </p:nvPr>
        </p:nvSpPr>
        <p:spPr/>
        <p:txBody>
          <a:bodyPr/>
          <a:lstStyle/>
          <a:p>
            <a:r>
              <a:t>Footer</a:t>
            </a:r>
          </a:p>
        </p:txBody>
      </p:sp>
      <p:sp>
        <p:nvSpPr>
          <p:cNvPr id="6" name="PlaceHolder 5"/>
          <p:cNvSpPr>
            <a:spLocks noGrp="1"/>
          </p:cNvSpPr>
          <p:nvPr>
            <p:ph type="sldNum" idx="6"/>
          </p:nvPr>
        </p:nvSpPr>
        <p:spPr/>
        <p:txBody>
          <a:bodyPr/>
          <a:lstStyle/>
          <a:p>
            <a:fld id="{B2DF1620-F18F-4920-A09E-1F8C5FEA8C17}" type="slidenum">
              <a:t>‹nr.›</a:t>
            </a:fld>
            <a:endParaRPr/>
          </a:p>
        </p:txBody>
      </p:sp>
      <p:sp>
        <p:nvSpPr>
          <p:cNvPr id="7" name="PlaceHolder 6"/>
          <p:cNvSpPr>
            <a:spLocks noGrp="1"/>
          </p:cNvSpPr>
          <p:nvPr>
            <p:ph type="dt" idx="4"/>
          </p:nvPr>
        </p:nvSpPr>
        <p:spPr/>
        <p:txBody>
          <a:body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6" name="PlaceHolder 1"/>
          <p:cNvSpPr>
            <a:spLocks noGrp="1"/>
          </p:cNvSpPr>
          <p:nvPr>
            <p:ph type="title"/>
          </p:nvPr>
        </p:nvSpPr>
        <p:spPr>
          <a:xfrm>
            <a:off x="677160" y="609480"/>
            <a:ext cx="8596440" cy="1320480"/>
          </a:xfrm>
          <a:prstGeom prst="rect">
            <a:avLst/>
          </a:prstGeom>
          <a:noFill/>
          <a:ln w="0">
            <a:noFill/>
          </a:ln>
        </p:spPr>
        <p:txBody>
          <a:bodyPr lIns="0" tIns="0" rIns="0" bIns="0" anchor="ctr">
            <a:noAutofit/>
          </a:bodyPr>
          <a:lstStyle/>
          <a:p>
            <a:pPr indent="0">
              <a:buNone/>
            </a:pPr>
            <a:endParaRPr lang="en-US" sz="1800" b="0" strike="noStrike" spc="-1">
              <a:solidFill>
                <a:schemeClr val="dk1"/>
              </a:solidFill>
              <a:latin typeface="Trebuchet MS"/>
            </a:endParaRPr>
          </a:p>
        </p:txBody>
      </p:sp>
      <p:sp>
        <p:nvSpPr>
          <p:cNvPr id="3" name="PlaceHolder 2"/>
          <p:cNvSpPr>
            <a:spLocks noGrp="1"/>
          </p:cNvSpPr>
          <p:nvPr>
            <p:ph type="ftr" idx="5"/>
          </p:nvPr>
        </p:nvSpPr>
        <p:spPr/>
        <p:txBody>
          <a:bodyPr/>
          <a:lstStyle/>
          <a:p>
            <a:r>
              <a:t>Footer</a:t>
            </a:r>
          </a:p>
        </p:txBody>
      </p:sp>
      <p:sp>
        <p:nvSpPr>
          <p:cNvPr id="4" name="PlaceHolder 3"/>
          <p:cNvSpPr>
            <a:spLocks noGrp="1"/>
          </p:cNvSpPr>
          <p:nvPr>
            <p:ph type="sldNum" idx="6"/>
          </p:nvPr>
        </p:nvSpPr>
        <p:spPr/>
        <p:txBody>
          <a:bodyPr/>
          <a:lstStyle/>
          <a:p>
            <a:fld id="{DC757341-4FB1-4C01-86B2-2DB1951C5394}" type="slidenum">
              <a:t>‹nr.›</a:t>
            </a:fld>
            <a:endParaRPr/>
          </a:p>
        </p:txBody>
      </p:sp>
      <p:sp>
        <p:nvSpPr>
          <p:cNvPr id="5" name="PlaceHolder 4"/>
          <p:cNvSpPr>
            <a:spLocks noGrp="1"/>
          </p:cNvSpPr>
          <p:nvPr>
            <p:ph type="dt" idx="4"/>
          </p:nvPr>
        </p:nvSpPr>
        <p:spPr/>
        <p:txBody>
          <a:body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87" name="PlaceHolder 1"/>
          <p:cNvSpPr>
            <a:spLocks noGrp="1"/>
          </p:cNvSpPr>
          <p:nvPr>
            <p:ph type="subTitle"/>
          </p:nvPr>
        </p:nvSpPr>
        <p:spPr>
          <a:xfrm>
            <a:off x="677160" y="609480"/>
            <a:ext cx="8596440" cy="6122160"/>
          </a:xfrm>
          <a:prstGeom prst="rect">
            <a:avLst/>
          </a:prstGeom>
          <a:noFill/>
          <a:ln w="0">
            <a:noFill/>
          </a:ln>
        </p:spPr>
        <p:txBody>
          <a:bodyPr lIns="0" tIns="0" rIns="0" bIns="0" anchor="ctr">
            <a:noAutofit/>
          </a:bodyPr>
          <a:lstStyle/>
          <a:p>
            <a:pPr algn="ctr"/>
            <a:endParaRPr lang="nl-NL" sz="3200" b="0" strike="noStrike" spc="-1">
              <a:solidFill>
                <a:srgbClr val="000000"/>
              </a:solidFill>
              <a:latin typeface="Arial"/>
            </a:endParaRPr>
          </a:p>
        </p:txBody>
      </p:sp>
      <p:sp>
        <p:nvSpPr>
          <p:cNvPr id="3" name="PlaceHolder 2"/>
          <p:cNvSpPr>
            <a:spLocks noGrp="1"/>
          </p:cNvSpPr>
          <p:nvPr>
            <p:ph type="ftr" idx="5"/>
          </p:nvPr>
        </p:nvSpPr>
        <p:spPr/>
        <p:txBody>
          <a:bodyPr/>
          <a:lstStyle/>
          <a:p>
            <a:r>
              <a:t>Footer</a:t>
            </a:r>
          </a:p>
        </p:txBody>
      </p:sp>
      <p:sp>
        <p:nvSpPr>
          <p:cNvPr id="4" name="PlaceHolder 3"/>
          <p:cNvSpPr>
            <a:spLocks noGrp="1"/>
          </p:cNvSpPr>
          <p:nvPr>
            <p:ph type="sldNum" idx="6"/>
          </p:nvPr>
        </p:nvSpPr>
        <p:spPr/>
        <p:txBody>
          <a:bodyPr/>
          <a:lstStyle/>
          <a:p>
            <a:fld id="{4F99587B-56C9-49FA-8C4E-90E0BD7B5498}" type="slidenum">
              <a:t>‹nr.›</a:t>
            </a:fld>
            <a:endParaRPr/>
          </a:p>
        </p:txBody>
      </p:sp>
      <p:sp>
        <p:nvSpPr>
          <p:cNvPr id="5" name="PlaceHolder 4"/>
          <p:cNvSpPr>
            <a:spLocks noGrp="1"/>
          </p:cNvSpPr>
          <p:nvPr>
            <p:ph type="dt" idx="4"/>
          </p:nvPr>
        </p:nvSpPr>
        <p:spPr/>
        <p:txBody>
          <a:body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88" name="PlaceHolder 1"/>
          <p:cNvSpPr>
            <a:spLocks noGrp="1"/>
          </p:cNvSpPr>
          <p:nvPr>
            <p:ph type="title"/>
          </p:nvPr>
        </p:nvSpPr>
        <p:spPr>
          <a:xfrm>
            <a:off x="677160" y="609480"/>
            <a:ext cx="8596440" cy="1320480"/>
          </a:xfrm>
          <a:prstGeom prst="rect">
            <a:avLst/>
          </a:prstGeom>
          <a:noFill/>
          <a:ln w="0">
            <a:noFill/>
          </a:ln>
        </p:spPr>
        <p:txBody>
          <a:bodyPr lIns="0" tIns="0" rIns="0" bIns="0" anchor="ctr">
            <a:noAutofit/>
          </a:bodyPr>
          <a:lstStyle/>
          <a:p>
            <a:pPr indent="0">
              <a:buNone/>
            </a:pPr>
            <a:endParaRPr lang="en-US" sz="1800" b="0" strike="noStrike" spc="-1">
              <a:solidFill>
                <a:schemeClr val="dk1"/>
              </a:solidFill>
              <a:latin typeface="Trebuchet MS"/>
            </a:endParaRPr>
          </a:p>
        </p:txBody>
      </p:sp>
      <p:sp>
        <p:nvSpPr>
          <p:cNvPr id="89" name="PlaceHolder 2"/>
          <p:cNvSpPr>
            <a:spLocks noGrp="1"/>
          </p:cNvSpPr>
          <p:nvPr>
            <p:ph/>
          </p:nvPr>
        </p:nvSpPr>
        <p:spPr>
          <a:xfrm>
            <a:off x="677160" y="2160720"/>
            <a:ext cx="419472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90" name="PlaceHolder 3"/>
          <p:cNvSpPr>
            <a:spLocks noGrp="1"/>
          </p:cNvSpPr>
          <p:nvPr>
            <p:ph/>
          </p:nvPr>
        </p:nvSpPr>
        <p:spPr>
          <a:xfrm>
            <a:off x="5082120" y="2160720"/>
            <a:ext cx="4194720" cy="388044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91" name="PlaceHolder 4"/>
          <p:cNvSpPr>
            <a:spLocks noGrp="1"/>
          </p:cNvSpPr>
          <p:nvPr>
            <p:ph/>
          </p:nvPr>
        </p:nvSpPr>
        <p:spPr>
          <a:xfrm>
            <a:off x="677160" y="4187520"/>
            <a:ext cx="419472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6" name="PlaceHolder 5"/>
          <p:cNvSpPr>
            <a:spLocks noGrp="1"/>
          </p:cNvSpPr>
          <p:nvPr>
            <p:ph type="ftr" idx="5"/>
          </p:nvPr>
        </p:nvSpPr>
        <p:spPr/>
        <p:txBody>
          <a:bodyPr/>
          <a:lstStyle/>
          <a:p>
            <a:r>
              <a:t>Footer</a:t>
            </a:r>
          </a:p>
        </p:txBody>
      </p:sp>
      <p:sp>
        <p:nvSpPr>
          <p:cNvPr id="7" name="PlaceHolder 6"/>
          <p:cNvSpPr>
            <a:spLocks noGrp="1"/>
          </p:cNvSpPr>
          <p:nvPr>
            <p:ph type="sldNum" idx="6"/>
          </p:nvPr>
        </p:nvSpPr>
        <p:spPr/>
        <p:txBody>
          <a:bodyPr/>
          <a:lstStyle/>
          <a:p>
            <a:fld id="{FEE76A9C-33F4-4A1A-996F-93A54DAEA96A}" type="slidenum">
              <a:t>‹nr.›</a:t>
            </a:fld>
            <a:endParaRPr/>
          </a:p>
        </p:txBody>
      </p:sp>
      <p:sp>
        <p:nvSpPr>
          <p:cNvPr id="8" name="PlaceHolder 7"/>
          <p:cNvSpPr>
            <a:spLocks noGrp="1"/>
          </p:cNvSpPr>
          <p:nvPr>
            <p:ph type="dt" idx="4"/>
          </p:nvPr>
        </p:nvSpPr>
        <p:spPr/>
        <p:txBody>
          <a:body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7" name="PlaceHolder 1"/>
          <p:cNvSpPr>
            <a:spLocks noGrp="1"/>
          </p:cNvSpPr>
          <p:nvPr>
            <p:ph type="title"/>
          </p:nvPr>
        </p:nvSpPr>
        <p:spPr>
          <a:xfrm>
            <a:off x="677160" y="609480"/>
            <a:ext cx="8596440" cy="1320480"/>
          </a:xfrm>
          <a:prstGeom prst="rect">
            <a:avLst/>
          </a:prstGeom>
          <a:noFill/>
          <a:ln w="0">
            <a:noFill/>
          </a:ln>
        </p:spPr>
        <p:txBody>
          <a:bodyPr lIns="0" tIns="0" rIns="0" bIns="0" anchor="ctr">
            <a:noAutofit/>
          </a:bodyPr>
          <a:lstStyle/>
          <a:p>
            <a:pPr indent="0">
              <a:buNone/>
            </a:pPr>
            <a:endParaRPr lang="en-US" sz="1800" b="0" strike="noStrike" spc="-1">
              <a:solidFill>
                <a:schemeClr val="dk1"/>
              </a:solidFill>
              <a:latin typeface="Trebuchet MS"/>
            </a:endParaRPr>
          </a:p>
        </p:txBody>
      </p:sp>
      <p:sp>
        <p:nvSpPr>
          <p:cNvPr id="28" name="PlaceHolder 2"/>
          <p:cNvSpPr>
            <a:spLocks noGrp="1"/>
          </p:cNvSpPr>
          <p:nvPr>
            <p:ph type="subTitle"/>
          </p:nvPr>
        </p:nvSpPr>
        <p:spPr>
          <a:xfrm>
            <a:off x="677160" y="2160720"/>
            <a:ext cx="8596440" cy="3880440"/>
          </a:xfrm>
          <a:prstGeom prst="rect">
            <a:avLst/>
          </a:prstGeom>
          <a:noFill/>
          <a:ln w="0">
            <a:noFill/>
          </a:ln>
        </p:spPr>
        <p:txBody>
          <a:bodyPr lIns="0" tIns="0" rIns="0" bIns="0" anchor="ctr">
            <a:noAutofit/>
          </a:bodyPr>
          <a:lstStyle/>
          <a:p>
            <a:pPr indent="0" algn="ctr">
              <a:buNone/>
            </a:pPr>
            <a:endParaRPr lang="nl-NL" sz="3200" b="0" strike="noStrike" spc="-1">
              <a:solidFill>
                <a:srgbClr val="000000"/>
              </a:solidFill>
              <a:latin typeface="Arial"/>
            </a:endParaRPr>
          </a:p>
        </p:txBody>
      </p:sp>
      <p:sp>
        <p:nvSpPr>
          <p:cNvPr id="4" name="PlaceHolder 3"/>
          <p:cNvSpPr>
            <a:spLocks noGrp="1"/>
          </p:cNvSpPr>
          <p:nvPr>
            <p:ph type="ftr" idx="2"/>
          </p:nvPr>
        </p:nvSpPr>
        <p:spPr/>
        <p:txBody>
          <a:bodyPr/>
          <a:lstStyle/>
          <a:p>
            <a:r>
              <a:t>Footer</a:t>
            </a:r>
          </a:p>
        </p:txBody>
      </p:sp>
      <p:sp>
        <p:nvSpPr>
          <p:cNvPr id="5" name="PlaceHolder 4"/>
          <p:cNvSpPr>
            <a:spLocks noGrp="1"/>
          </p:cNvSpPr>
          <p:nvPr>
            <p:ph type="sldNum" idx="3"/>
          </p:nvPr>
        </p:nvSpPr>
        <p:spPr/>
        <p:txBody>
          <a:bodyPr/>
          <a:lstStyle/>
          <a:p>
            <a:fld id="{BE89EDBF-76A1-48E6-8E5F-804F62D49B79}" type="slidenum">
              <a:t>‹nr.›</a:t>
            </a:fld>
            <a:endParaRPr/>
          </a:p>
        </p:txBody>
      </p:sp>
      <p:sp>
        <p:nvSpPr>
          <p:cNvPr id="6" name="PlaceHolder 5"/>
          <p:cNvSpPr>
            <a:spLocks noGrp="1"/>
          </p:cNvSpPr>
          <p:nvPr>
            <p:ph type="dt" idx="1"/>
          </p:nvPr>
        </p:nvSpPr>
        <p:spPr/>
        <p:txBody>
          <a:bodyPr/>
          <a:lstStyle/>
          <a:p>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92" name="PlaceHolder 1"/>
          <p:cNvSpPr>
            <a:spLocks noGrp="1"/>
          </p:cNvSpPr>
          <p:nvPr>
            <p:ph type="title"/>
          </p:nvPr>
        </p:nvSpPr>
        <p:spPr>
          <a:xfrm>
            <a:off x="677160" y="609480"/>
            <a:ext cx="8596440" cy="1320480"/>
          </a:xfrm>
          <a:prstGeom prst="rect">
            <a:avLst/>
          </a:prstGeom>
          <a:noFill/>
          <a:ln w="0">
            <a:noFill/>
          </a:ln>
        </p:spPr>
        <p:txBody>
          <a:bodyPr lIns="0" tIns="0" rIns="0" bIns="0" anchor="ctr">
            <a:noAutofit/>
          </a:bodyPr>
          <a:lstStyle/>
          <a:p>
            <a:pPr indent="0">
              <a:buNone/>
            </a:pPr>
            <a:endParaRPr lang="en-US" sz="1800" b="0" strike="noStrike" spc="-1">
              <a:solidFill>
                <a:schemeClr val="dk1"/>
              </a:solidFill>
              <a:latin typeface="Trebuchet MS"/>
            </a:endParaRPr>
          </a:p>
        </p:txBody>
      </p:sp>
      <p:sp>
        <p:nvSpPr>
          <p:cNvPr id="93" name="PlaceHolder 2"/>
          <p:cNvSpPr>
            <a:spLocks noGrp="1"/>
          </p:cNvSpPr>
          <p:nvPr>
            <p:ph/>
          </p:nvPr>
        </p:nvSpPr>
        <p:spPr>
          <a:xfrm>
            <a:off x="677160" y="2160720"/>
            <a:ext cx="4194720" cy="388044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94" name="PlaceHolder 3"/>
          <p:cNvSpPr>
            <a:spLocks noGrp="1"/>
          </p:cNvSpPr>
          <p:nvPr>
            <p:ph/>
          </p:nvPr>
        </p:nvSpPr>
        <p:spPr>
          <a:xfrm>
            <a:off x="5082120" y="2160720"/>
            <a:ext cx="419472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95" name="PlaceHolder 4"/>
          <p:cNvSpPr>
            <a:spLocks noGrp="1"/>
          </p:cNvSpPr>
          <p:nvPr>
            <p:ph/>
          </p:nvPr>
        </p:nvSpPr>
        <p:spPr>
          <a:xfrm>
            <a:off x="5082120" y="4187520"/>
            <a:ext cx="419472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6" name="PlaceHolder 5"/>
          <p:cNvSpPr>
            <a:spLocks noGrp="1"/>
          </p:cNvSpPr>
          <p:nvPr>
            <p:ph type="ftr" idx="5"/>
          </p:nvPr>
        </p:nvSpPr>
        <p:spPr/>
        <p:txBody>
          <a:bodyPr/>
          <a:lstStyle/>
          <a:p>
            <a:r>
              <a:t>Footer</a:t>
            </a:r>
          </a:p>
        </p:txBody>
      </p:sp>
      <p:sp>
        <p:nvSpPr>
          <p:cNvPr id="7" name="PlaceHolder 6"/>
          <p:cNvSpPr>
            <a:spLocks noGrp="1"/>
          </p:cNvSpPr>
          <p:nvPr>
            <p:ph type="sldNum" idx="6"/>
          </p:nvPr>
        </p:nvSpPr>
        <p:spPr/>
        <p:txBody>
          <a:bodyPr/>
          <a:lstStyle/>
          <a:p>
            <a:fld id="{2574D932-365F-43BE-B2B1-0E7E344CC5BC}" type="slidenum">
              <a:t>‹nr.›</a:t>
            </a:fld>
            <a:endParaRPr/>
          </a:p>
        </p:txBody>
      </p:sp>
      <p:sp>
        <p:nvSpPr>
          <p:cNvPr id="8" name="PlaceHolder 7"/>
          <p:cNvSpPr>
            <a:spLocks noGrp="1"/>
          </p:cNvSpPr>
          <p:nvPr>
            <p:ph type="dt" idx="4"/>
          </p:nvPr>
        </p:nvSpPr>
        <p:spPr/>
        <p:txBody>
          <a:body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96" name="PlaceHolder 1"/>
          <p:cNvSpPr>
            <a:spLocks noGrp="1"/>
          </p:cNvSpPr>
          <p:nvPr>
            <p:ph type="title"/>
          </p:nvPr>
        </p:nvSpPr>
        <p:spPr>
          <a:xfrm>
            <a:off x="677160" y="609480"/>
            <a:ext cx="8596440" cy="1320480"/>
          </a:xfrm>
          <a:prstGeom prst="rect">
            <a:avLst/>
          </a:prstGeom>
          <a:noFill/>
          <a:ln w="0">
            <a:noFill/>
          </a:ln>
        </p:spPr>
        <p:txBody>
          <a:bodyPr lIns="0" tIns="0" rIns="0" bIns="0" anchor="ctr">
            <a:noAutofit/>
          </a:bodyPr>
          <a:lstStyle/>
          <a:p>
            <a:pPr indent="0">
              <a:buNone/>
            </a:pPr>
            <a:endParaRPr lang="en-US" sz="1800" b="0" strike="noStrike" spc="-1">
              <a:solidFill>
                <a:schemeClr val="dk1"/>
              </a:solidFill>
              <a:latin typeface="Trebuchet MS"/>
            </a:endParaRPr>
          </a:p>
        </p:txBody>
      </p:sp>
      <p:sp>
        <p:nvSpPr>
          <p:cNvPr id="97" name="PlaceHolder 2"/>
          <p:cNvSpPr>
            <a:spLocks noGrp="1"/>
          </p:cNvSpPr>
          <p:nvPr>
            <p:ph/>
          </p:nvPr>
        </p:nvSpPr>
        <p:spPr>
          <a:xfrm>
            <a:off x="677160" y="2160720"/>
            <a:ext cx="419472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98" name="PlaceHolder 3"/>
          <p:cNvSpPr>
            <a:spLocks noGrp="1"/>
          </p:cNvSpPr>
          <p:nvPr>
            <p:ph/>
          </p:nvPr>
        </p:nvSpPr>
        <p:spPr>
          <a:xfrm>
            <a:off x="5082120" y="2160720"/>
            <a:ext cx="419472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99" name="PlaceHolder 4"/>
          <p:cNvSpPr>
            <a:spLocks noGrp="1"/>
          </p:cNvSpPr>
          <p:nvPr>
            <p:ph/>
          </p:nvPr>
        </p:nvSpPr>
        <p:spPr>
          <a:xfrm>
            <a:off x="677160" y="4187520"/>
            <a:ext cx="859644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6" name="PlaceHolder 5"/>
          <p:cNvSpPr>
            <a:spLocks noGrp="1"/>
          </p:cNvSpPr>
          <p:nvPr>
            <p:ph type="ftr" idx="5"/>
          </p:nvPr>
        </p:nvSpPr>
        <p:spPr/>
        <p:txBody>
          <a:bodyPr/>
          <a:lstStyle/>
          <a:p>
            <a:r>
              <a:t>Footer</a:t>
            </a:r>
          </a:p>
        </p:txBody>
      </p:sp>
      <p:sp>
        <p:nvSpPr>
          <p:cNvPr id="7" name="PlaceHolder 6"/>
          <p:cNvSpPr>
            <a:spLocks noGrp="1"/>
          </p:cNvSpPr>
          <p:nvPr>
            <p:ph type="sldNum" idx="6"/>
          </p:nvPr>
        </p:nvSpPr>
        <p:spPr/>
        <p:txBody>
          <a:bodyPr/>
          <a:lstStyle/>
          <a:p>
            <a:fld id="{93938355-14D0-42D0-AE39-6FB96C8500DA}" type="slidenum">
              <a:t>‹nr.›</a:t>
            </a:fld>
            <a:endParaRPr/>
          </a:p>
        </p:txBody>
      </p:sp>
      <p:sp>
        <p:nvSpPr>
          <p:cNvPr id="8" name="PlaceHolder 7"/>
          <p:cNvSpPr>
            <a:spLocks noGrp="1"/>
          </p:cNvSpPr>
          <p:nvPr>
            <p:ph type="dt" idx="4"/>
          </p:nvPr>
        </p:nvSpPr>
        <p:spPr/>
        <p:txBody>
          <a:bodyPr/>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00" name="PlaceHolder 1"/>
          <p:cNvSpPr>
            <a:spLocks noGrp="1"/>
          </p:cNvSpPr>
          <p:nvPr>
            <p:ph type="title"/>
          </p:nvPr>
        </p:nvSpPr>
        <p:spPr>
          <a:xfrm>
            <a:off x="677160" y="609480"/>
            <a:ext cx="8596440" cy="1320480"/>
          </a:xfrm>
          <a:prstGeom prst="rect">
            <a:avLst/>
          </a:prstGeom>
          <a:noFill/>
          <a:ln w="0">
            <a:noFill/>
          </a:ln>
        </p:spPr>
        <p:txBody>
          <a:bodyPr lIns="0" tIns="0" rIns="0" bIns="0" anchor="ctr">
            <a:noAutofit/>
          </a:bodyPr>
          <a:lstStyle/>
          <a:p>
            <a:pPr indent="0">
              <a:buNone/>
            </a:pPr>
            <a:endParaRPr lang="en-US" sz="1800" b="0" strike="noStrike" spc="-1">
              <a:solidFill>
                <a:schemeClr val="dk1"/>
              </a:solidFill>
              <a:latin typeface="Trebuchet MS"/>
            </a:endParaRPr>
          </a:p>
        </p:txBody>
      </p:sp>
      <p:sp>
        <p:nvSpPr>
          <p:cNvPr id="101" name="PlaceHolder 2"/>
          <p:cNvSpPr>
            <a:spLocks noGrp="1"/>
          </p:cNvSpPr>
          <p:nvPr>
            <p:ph/>
          </p:nvPr>
        </p:nvSpPr>
        <p:spPr>
          <a:xfrm>
            <a:off x="677160" y="2160720"/>
            <a:ext cx="859644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102" name="PlaceHolder 3"/>
          <p:cNvSpPr>
            <a:spLocks noGrp="1"/>
          </p:cNvSpPr>
          <p:nvPr>
            <p:ph/>
          </p:nvPr>
        </p:nvSpPr>
        <p:spPr>
          <a:xfrm>
            <a:off x="677160" y="4187520"/>
            <a:ext cx="859644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5" name="PlaceHolder 4"/>
          <p:cNvSpPr>
            <a:spLocks noGrp="1"/>
          </p:cNvSpPr>
          <p:nvPr>
            <p:ph type="ftr" idx="5"/>
          </p:nvPr>
        </p:nvSpPr>
        <p:spPr/>
        <p:txBody>
          <a:bodyPr/>
          <a:lstStyle/>
          <a:p>
            <a:r>
              <a:t>Footer</a:t>
            </a:r>
          </a:p>
        </p:txBody>
      </p:sp>
      <p:sp>
        <p:nvSpPr>
          <p:cNvPr id="6" name="PlaceHolder 5"/>
          <p:cNvSpPr>
            <a:spLocks noGrp="1"/>
          </p:cNvSpPr>
          <p:nvPr>
            <p:ph type="sldNum" idx="6"/>
          </p:nvPr>
        </p:nvSpPr>
        <p:spPr/>
        <p:txBody>
          <a:bodyPr/>
          <a:lstStyle/>
          <a:p>
            <a:fld id="{7E271532-545D-4137-ABB7-3F3F15D470D5}" type="slidenum">
              <a:t>‹nr.›</a:t>
            </a:fld>
            <a:endParaRPr/>
          </a:p>
        </p:txBody>
      </p:sp>
      <p:sp>
        <p:nvSpPr>
          <p:cNvPr id="7" name="PlaceHolder 6"/>
          <p:cNvSpPr>
            <a:spLocks noGrp="1"/>
          </p:cNvSpPr>
          <p:nvPr>
            <p:ph type="dt" idx="4"/>
          </p:nvPr>
        </p:nvSpPr>
        <p:spPr/>
        <p:txBody>
          <a:bodyPr/>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03" name="PlaceHolder 1"/>
          <p:cNvSpPr>
            <a:spLocks noGrp="1"/>
          </p:cNvSpPr>
          <p:nvPr>
            <p:ph type="title"/>
          </p:nvPr>
        </p:nvSpPr>
        <p:spPr>
          <a:xfrm>
            <a:off x="677160" y="609480"/>
            <a:ext cx="8596440" cy="1320480"/>
          </a:xfrm>
          <a:prstGeom prst="rect">
            <a:avLst/>
          </a:prstGeom>
          <a:noFill/>
          <a:ln w="0">
            <a:noFill/>
          </a:ln>
        </p:spPr>
        <p:txBody>
          <a:bodyPr lIns="0" tIns="0" rIns="0" bIns="0" anchor="ctr">
            <a:noAutofit/>
          </a:bodyPr>
          <a:lstStyle/>
          <a:p>
            <a:pPr indent="0">
              <a:buNone/>
            </a:pPr>
            <a:endParaRPr lang="en-US" sz="1800" b="0" strike="noStrike" spc="-1">
              <a:solidFill>
                <a:schemeClr val="dk1"/>
              </a:solidFill>
              <a:latin typeface="Trebuchet MS"/>
            </a:endParaRPr>
          </a:p>
        </p:txBody>
      </p:sp>
      <p:sp>
        <p:nvSpPr>
          <p:cNvPr id="104" name="PlaceHolder 2"/>
          <p:cNvSpPr>
            <a:spLocks noGrp="1"/>
          </p:cNvSpPr>
          <p:nvPr>
            <p:ph/>
          </p:nvPr>
        </p:nvSpPr>
        <p:spPr>
          <a:xfrm>
            <a:off x="677160" y="2160720"/>
            <a:ext cx="419472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105" name="PlaceHolder 3"/>
          <p:cNvSpPr>
            <a:spLocks noGrp="1"/>
          </p:cNvSpPr>
          <p:nvPr>
            <p:ph/>
          </p:nvPr>
        </p:nvSpPr>
        <p:spPr>
          <a:xfrm>
            <a:off x="5082120" y="2160720"/>
            <a:ext cx="419472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106" name="PlaceHolder 4"/>
          <p:cNvSpPr>
            <a:spLocks noGrp="1"/>
          </p:cNvSpPr>
          <p:nvPr>
            <p:ph/>
          </p:nvPr>
        </p:nvSpPr>
        <p:spPr>
          <a:xfrm>
            <a:off x="677160" y="4187520"/>
            <a:ext cx="419472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107" name="PlaceHolder 5"/>
          <p:cNvSpPr>
            <a:spLocks noGrp="1"/>
          </p:cNvSpPr>
          <p:nvPr>
            <p:ph/>
          </p:nvPr>
        </p:nvSpPr>
        <p:spPr>
          <a:xfrm>
            <a:off x="5082120" y="4187520"/>
            <a:ext cx="419472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7" name="PlaceHolder 6"/>
          <p:cNvSpPr>
            <a:spLocks noGrp="1"/>
          </p:cNvSpPr>
          <p:nvPr>
            <p:ph type="ftr" idx="5"/>
          </p:nvPr>
        </p:nvSpPr>
        <p:spPr/>
        <p:txBody>
          <a:bodyPr/>
          <a:lstStyle/>
          <a:p>
            <a:r>
              <a:t>Footer</a:t>
            </a:r>
          </a:p>
        </p:txBody>
      </p:sp>
      <p:sp>
        <p:nvSpPr>
          <p:cNvPr id="8" name="PlaceHolder 7"/>
          <p:cNvSpPr>
            <a:spLocks noGrp="1"/>
          </p:cNvSpPr>
          <p:nvPr>
            <p:ph type="sldNum" idx="6"/>
          </p:nvPr>
        </p:nvSpPr>
        <p:spPr/>
        <p:txBody>
          <a:bodyPr/>
          <a:lstStyle/>
          <a:p>
            <a:fld id="{978F45CE-69AF-4EBD-BD61-F4CBD4A8E650}" type="slidenum">
              <a:t>‹nr.›</a:t>
            </a:fld>
            <a:endParaRPr/>
          </a:p>
        </p:txBody>
      </p:sp>
      <p:sp>
        <p:nvSpPr>
          <p:cNvPr id="9" name="PlaceHolder 8"/>
          <p:cNvSpPr>
            <a:spLocks noGrp="1"/>
          </p:cNvSpPr>
          <p:nvPr>
            <p:ph type="dt" idx="4"/>
          </p:nvPr>
        </p:nvSpPr>
        <p:spPr/>
        <p:txBody>
          <a:bodyPr/>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08" name="PlaceHolder 1"/>
          <p:cNvSpPr>
            <a:spLocks noGrp="1"/>
          </p:cNvSpPr>
          <p:nvPr>
            <p:ph type="title"/>
          </p:nvPr>
        </p:nvSpPr>
        <p:spPr>
          <a:xfrm>
            <a:off x="677160" y="609480"/>
            <a:ext cx="8596440" cy="1320480"/>
          </a:xfrm>
          <a:prstGeom prst="rect">
            <a:avLst/>
          </a:prstGeom>
          <a:noFill/>
          <a:ln w="0">
            <a:noFill/>
          </a:ln>
        </p:spPr>
        <p:txBody>
          <a:bodyPr lIns="0" tIns="0" rIns="0" bIns="0" anchor="ctr">
            <a:noAutofit/>
          </a:bodyPr>
          <a:lstStyle/>
          <a:p>
            <a:pPr indent="0">
              <a:buNone/>
            </a:pPr>
            <a:endParaRPr lang="en-US" sz="1800" b="0" strike="noStrike" spc="-1">
              <a:solidFill>
                <a:schemeClr val="dk1"/>
              </a:solidFill>
              <a:latin typeface="Trebuchet MS"/>
            </a:endParaRPr>
          </a:p>
        </p:txBody>
      </p:sp>
      <p:sp>
        <p:nvSpPr>
          <p:cNvPr id="109" name="PlaceHolder 2"/>
          <p:cNvSpPr>
            <a:spLocks noGrp="1"/>
          </p:cNvSpPr>
          <p:nvPr>
            <p:ph/>
          </p:nvPr>
        </p:nvSpPr>
        <p:spPr>
          <a:xfrm>
            <a:off x="677160" y="2160720"/>
            <a:ext cx="276768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110" name="PlaceHolder 3"/>
          <p:cNvSpPr>
            <a:spLocks noGrp="1"/>
          </p:cNvSpPr>
          <p:nvPr>
            <p:ph/>
          </p:nvPr>
        </p:nvSpPr>
        <p:spPr>
          <a:xfrm>
            <a:off x="3583440" y="2160720"/>
            <a:ext cx="276768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111" name="PlaceHolder 4"/>
          <p:cNvSpPr>
            <a:spLocks noGrp="1"/>
          </p:cNvSpPr>
          <p:nvPr>
            <p:ph/>
          </p:nvPr>
        </p:nvSpPr>
        <p:spPr>
          <a:xfrm>
            <a:off x="6490080" y="2160720"/>
            <a:ext cx="276768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112" name="PlaceHolder 5"/>
          <p:cNvSpPr>
            <a:spLocks noGrp="1"/>
          </p:cNvSpPr>
          <p:nvPr>
            <p:ph/>
          </p:nvPr>
        </p:nvSpPr>
        <p:spPr>
          <a:xfrm>
            <a:off x="677160" y="4187520"/>
            <a:ext cx="276768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113" name="PlaceHolder 6"/>
          <p:cNvSpPr>
            <a:spLocks noGrp="1"/>
          </p:cNvSpPr>
          <p:nvPr>
            <p:ph/>
          </p:nvPr>
        </p:nvSpPr>
        <p:spPr>
          <a:xfrm>
            <a:off x="3583440" y="4187520"/>
            <a:ext cx="276768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114" name="PlaceHolder 7"/>
          <p:cNvSpPr>
            <a:spLocks noGrp="1"/>
          </p:cNvSpPr>
          <p:nvPr>
            <p:ph/>
          </p:nvPr>
        </p:nvSpPr>
        <p:spPr>
          <a:xfrm>
            <a:off x="6490080" y="4187520"/>
            <a:ext cx="276768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9" name="PlaceHolder 8"/>
          <p:cNvSpPr>
            <a:spLocks noGrp="1"/>
          </p:cNvSpPr>
          <p:nvPr>
            <p:ph type="ftr" idx="5"/>
          </p:nvPr>
        </p:nvSpPr>
        <p:spPr/>
        <p:txBody>
          <a:bodyPr/>
          <a:lstStyle/>
          <a:p>
            <a:r>
              <a:t>Footer</a:t>
            </a:r>
          </a:p>
        </p:txBody>
      </p:sp>
      <p:sp>
        <p:nvSpPr>
          <p:cNvPr id="10" name="PlaceHolder 9"/>
          <p:cNvSpPr>
            <a:spLocks noGrp="1"/>
          </p:cNvSpPr>
          <p:nvPr>
            <p:ph type="sldNum" idx="6"/>
          </p:nvPr>
        </p:nvSpPr>
        <p:spPr/>
        <p:txBody>
          <a:bodyPr/>
          <a:lstStyle/>
          <a:p>
            <a:fld id="{D5198BE4-9900-4B1C-8335-14E109753A0C}" type="slidenum">
              <a:t>‹nr.›</a:t>
            </a:fld>
            <a:endParaRPr/>
          </a:p>
        </p:txBody>
      </p:sp>
      <p:sp>
        <p:nvSpPr>
          <p:cNvPr id="11" name="PlaceHolder 10"/>
          <p:cNvSpPr>
            <a:spLocks noGrp="1"/>
          </p:cNvSpPr>
          <p:nvPr>
            <p:ph type="dt" idx="4"/>
          </p:nvPr>
        </p:nvSpPr>
        <p:spPr/>
        <p:txBody>
          <a:body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677160" y="609480"/>
            <a:ext cx="8596440" cy="1320480"/>
          </a:xfrm>
          <a:prstGeom prst="rect">
            <a:avLst/>
          </a:prstGeom>
          <a:noFill/>
          <a:ln w="0">
            <a:noFill/>
          </a:ln>
        </p:spPr>
        <p:txBody>
          <a:bodyPr lIns="0" tIns="0" rIns="0" bIns="0" anchor="ctr">
            <a:noAutofit/>
          </a:bodyPr>
          <a:lstStyle/>
          <a:p>
            <a:pPr indent="0">
              <a:buNone/>
            </a:pPr>
            <a:endParaRPr lang="en-US" sz="1800" b="0" strike="noStrike" spc="-1">
              <a:solidFill>
                <a:schemeClr val="dk1"/>
              </a:solidFill>
              <a:latin typeface="Trebuchet MS"/>
            </a:endParaRPr>
          </a:p>
        </p:txBody>
      </p:sp>
      <p:sp>
        <p:nvSpPr>
          <p:cNvPr id="30" name="PlaceHolder 2"/>
          <p:cNvSpPr>
            <a:spLocks noGrp="1"/>
          </p:cNvSpPr>
          <p:nvPr>
            <p:ph/>
          </p:nvPr>
        </p:nvSpPr>
        <p:spPr>
          <a:xfrm>
            <a:off x="677160" y="2160720"/>
            <a:ext cx="8596440" cy="388044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4" name="PlaceHolder 3"/>
          <p:cNvSpPr>
            <a:spLocks noGrp="1"/>
          </p:cNvSpPr>
          <p:nvPr>
            <p:ph type="ftr" idx="2"/>
          </p:nvPr>
        </p:nvSpPr>
        <p:spPr/>
        <p:txBody>
          <a:bodyPr/>
          <a:lstStyle/>
          <a:p>
            <a:r>
              <a:t>Footer</a:t>
            </a:r>
          </a:p>
        </p:txBody>
      </p:sp>
      <p:sp>
        <p:nvSpPr>
          <p:cNvPr id="5" name="PlaceHolder 4"/>
          <p:cNvSpPr>
            <a:spLocks noGrp="1"/>
          </p:cNvSpPr>
          <p:nvPr>
            <p:ph type="sldNum" idx="3"/>
          </p:nvPr>
        </p:nvSpPr>
        <p:spPr/>
        <p:txBody>
          <a:bodyPr/>
          <a:lstStyle/>
          <a:p>
            <a:fld id="{8FE7F667-7371-4CE6-9CE2-83AC6FF1E620}" type="slidenum">
              <a:t>‹nr.›</a:t>
            </a:fld>
            <a:endParaRPr/>
          </a:p>
        </p:txBody>
      </p:sp>
      <p:sp>
        <p:nvSpPr>
          <p:cNvPr id="6" name="PlaceHolder 5"/>
          <p:cNvSpPr>
            <a:spLocks noGrp="1"/>
          </p:cNvSpPr>
          <p:nvPr>
            <p:ph type="dt" idx="1"/>
          </p:nvPr>
        </p:nvSpPr>
        <p:spPr/>
        <p:txBody>
          <a:body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677160" y="609480"/>
            <a:ext cx="8596440" cy="1320480"/>
          </a:xfrm>
          <a:prstGeom prst="rect">
            <a:avLst/>
          </a:prstGeom>
          <a:noFill/>
          <a:ln w="0">
            <a:noFill/>
          </a:ln>
        </p:spPr>
        <p:txBody>
          <a:bodyPr lIns="0" tIns="0" rIns="0" bIns="0" anchor="ctr">
            <a:noAutofit/>
          </a:bodyPr>
          <a:lstStyle/>
          <a:p>
            <a:pPr indent="0">
              <a:buNone/>
            </a:pPr>
            <a:endParaRPr lang="en-US" sz="1800" b="0" strike="noStrike" spc="-1">
              <a:solidFill>
                <a:schemeClr val="dk1"/>
              </a:solidFill>
              <a:latin typeface="Trebuchet MS"/>
            </a:endParaRPr>
          </a:p>
        </p:txBody>
      </p:sp>
      <p:sp>
        <p:nvSpPr>
          <p:cNvPr id="32" name="PlaceHolder 2"/>
          <p:cNvSpPr>
            <a:spLocks noGrp="1"/>
          </p:cNvSpPr>
          <p:nvPr>
            <p:ph/>
          </p:nvPr>
        </p:nvSpPr>
        <p:spPr>
          <a:xfrm>
            <a:off x="677160" y="2160720"/>
            <a:ext cx="4194720" cy="388044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33" name="PlaceHolder 3"/>
          <p:cNvSpPr>
            <a:spLocks noGrp="1"/>
          </p:cNvSpPr>
          <p:nvPr>
            <p:ph/>
          </p:nvPr>
        </p:nvSpPr>
        <p:spPr>
          <a:xfrm>
            <a:off x="5082120" y="2160720"/>
            <a:ext cx="4194720" cy="388044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5" name="PlaceHolder 4"/>
          <p:cNvSpPr>
            <a:spLocks noGrp="1"/>
          </p:cNvSpPr>
          <p:nvPr>
            <p:ph type="ftr" idx="2"/>
          </p:nvPr>
        </p:nvSpPr>
        <p:spPr/>
        <p:txBody>
          <a:bodyPr/>
          <a:lstStyle/>
          <a:p>
            <a:r>
              <a:t>Footer</a:t>
            </a:r>
          </a:p>
        </p:txBody>
      </p:sp>
      <p:sp>
        <p:nvSpPr>
          <p:cNvPr id="6" name="PlaceHolder 5"/>
          <p:cNvSpPr>
            <a:spLocks noGrp="1"/>
          </p:cNvSpPr>
          <p:nvPr>
            <p:ph type="sldNum" idx="3"/>
          </p:nvPr>
        </p:nvSpPr>
        <p:spPr/>
        <p:txBody>
          <a:bodyPr/>
          <a:lstStyle/>
          <a:p>
            <a:fld id="{98F6AB21-E5E2-4815-B04C-36FDE78174BC}" type="slidenum">
              <a:t>‹nr.›</a:t>
            </a:fld>
            <a:endParaRPr/>
          </a:p>
        </p:txBody>
      </p:sp>
      <p:sp>
        <p:nvSpPr>
          <p:cNvPr id="7" name="PlaceHolder 6"/>
          <p:cNvSpPr>
            <a:spLocks noGrp="1"/>
          </p:cNvSpPr>
          <p:nvPr>
            <p:ph type="dt" idx="1"/>
          </p:nvPr>
        </p:nvSpPr>
        <p:spPr/>
        <p:txBody>
          <a:body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4" name="PlaceHolder 1"/>
          <p:cNvSpPr>
            <a:spLocks noGrp="1"/>
          </p:cNvSpPr>
          <p:nvPr>
            <p:ph type="title"/>
          </p:nvPr>
        </p:nvSpPr>
        <p:spPr>
          <a:xfrm>
            <a:off x="677160" y="609480"/>
            <a:ext cx="8596440" cy="1320480"/>
          </a:xfrm>
          <a:prstGeom prst="rect">
            <a:avLst/>
          </a:prstGeom>
          <a:noFill/>
          <a:ln w="0">
            <a:noFill/>
          </a:ln>
        </p:spPr>
        <p:txBody>
          <a:bodyPr lIns="0" tIns="0" rIns="0" bIns="0" anchor="ctr">
            <a:noAutofit/>
          </a:bodyPr>
          <a:lstStyle/>
          <a:p>
            <a:pPr indent="0">
              <a:buNone/>
            </a:pPr>
            <a:endParaRPr lang="en-US" sz="1800" b="0" strike="noStrike" spc="-1">
              <a:solidFill>
                <a:schemeClr val="dk1"/>
              </a:solidFill>
              <a:latin typeface="Trebuchet MS"/>
            </a:endParaRPr>
          </a:p>
        </p:txBody>
      </p:sp>
      <p:sp>
        <p:nvSpPr>
          <p:cNvPr id="3" name="PlaceHolder 2"/>
          <p:cNvSpPr>
            <a:spLocks noGrp="1"/>
          </p:cNvSpPr>
          <p:nvPr>
            <p:ph type="ftr" idx="2"/>
          </p:nvPr>
        </p:nvSpPr>
        <p:spPr/>
        <p:txBody>
          <a:bodyPr/>
          <a:lstStyle/>
          <a:p>
            <a:r>
              <a:t>Footer</a:t>
            </a:r>
          </a:p>
        </p:txBody>
      </p:sp>
      <p:sp>
        <p:nvSpPr>
          <p:cNvPr id="4" name="PlaceHolder 3"/>
          <p:cNvSpPr>
            <a:spLocks noGrp="1"/>
          </p:cNvSpPr>
          <p:nvPr>
            <p:ph type="sldNum" idx="3"/>
          </p:nvPr>
        </p:nvSpPr>
        <p:spPr/>
        <p:txBody>
          <a:bodyPr/>
          <a:lstStyle/>
          <a:p>
            <a:fld id="{EEDEA758-9141-499C-A296-CBCAE29D54E8}" type="slidenum">
              <a:t>‹nr.›</a:t>
            </a:fld>
            <a:endParaRPr/>
          </a:p>
        </p:txBody>
      </p:sp>
      <p:sp>
        <p:nvSpPr>
          <p:cNvPr id="5" name="PlaceHolder 4"/>
          <p:cNvSpPr>
            <a:spLocks noGrp="1"/>
          </p:cNvSpPr>
          <p:nvPr>
            <p:ph type="dt" idx="1"/>
          </p:nvPr>
        </p:nvSpPr>
        <p:spPr/>
        <p:txBody>
          <a:body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35" name="PlaceHolder 1"/>
          <p:cNvSpPr>
            <a:spLocks noGrp="1"/>
          </p:cNvSpPr>
          <p:nvPr>
            <p:ph type="subTitle"/>
          </p:nvPr>
        </p:nvSpPr>
        <p:spPr>
          <a:xfrm>
            <a:off x="677160" y="609480"/>
            <a:ext cx="8596440" cy="6122160"/>
          </a:xfrm>
          <a:prstGeom prst="rect">
            <a:avLst/>
          </a:prstGeom>
          <a:noFill/>
          <a:ln w="0">
            <a:noFill/>
          </a:ln>
        </p:spPr>
        <p:txBody>
          <a:bodyPr lIns="0" tIns="0" rIns="0" bIns="0" anchor="ctr">
            <a:noAutofit/>
          </a:bodyPr>
          <a:lstStyle/>
          <a:p>
            <a:pPr algn="ctr"/>
            <a:endParaRPr lang="nl-NL" sz="3200" b="0" strike="noStrike" spc="-1">
              <a:solidFill>
                <a:srgbClr val="000000"/>
              </a:solidFill>
              <a:latin typeface="Arial"/>
            </a:endParaRPr>
          </a:p>
        </p:txBody>
      </p:sp>
      <p:sp>
        <p:nvSpPr>
          <p:cNvPr id="3" name="PlaceHolder 2"/>
          <p:cNvSpPr>
            <a:spLocks noGrp="1"/>
          </p:cNvSpPr>
          <p:nvPr>
            <p:ph type="ftr" idx="2"/>
          </p:nvPr>
        </p:nvSpPr>
        <p:spPr/>
        <p:txBody>
          <a:bodyPr/>
          <a:lstStyle/>
          <a:p>
            <a:r>
              <a:t>Footer</a:t>
            </a:r>
          </a:p>
        </p:txBody>
      </p:sp>
      <p:sp>
        <p:nvSpPr>
          <p:cNvPr id="4" name="PlaceHolder 3"/>
          <p:cNvSpPr>
            <a:spLocks noGrp="1"/>
          </p:cNvSpPr>
          <p:nvPr>
            <p:ph type="sldNum" idx="3"/>
          </p:nvPr>
        </p:nvSpPr>
        <p:spPr/>
        <p:txBody>
          <a:bodyPr/>
          <a:lstStyle/>
          <a:p>
            <a:fld id="{40024FD8-821B-4460-BE90-A4040221F265}" type="slidenum">
              <a:t>‹nr.›</a:t>
            </a:fld>
            <a:endParaRPr/>
          </a:p>
        </p:txBody>
      </p:sp>
      <p:sp>
        <p:nvSpPr>
          <p:cNvPr id="5" name="PlaceHolder 4"/>
          <p:cNvSpPr>
            <a:spLocks noGrp="1"/>
          </p:cNvSpPr>
          <p:nvPr>
            <p:ph type="dt" idx="1"/>
          </p:nvPr>
        </p:nvSpPr>
        <p:spPr/>
        <p:txBody>
          <a:body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36" name="PlaceHolder 1"/>
          <p:cNvSpPr>
            <a:spLocks noGrp="1"/>
          </p:cNvSpPr>
          <p:nvPr>
            <p:ph type="title"/>
          </p:nvPr>
        </p:nvSpPr>
        <p:spPr>
          <a:xfrm>
            <a:off x="677160" y="609480"/>
            <a:ext cx="8596440" cy="1320480"/>
          </a:xfrm>
          <a:prstGeom prst="rect">
            <a:avLst/>
          </a:prstGeom>
          <a:noFill/>
          <a:ln w="0">
            <a:noFill/>
          </a:ln>
        </p:spPr>
        <p:txBody>
          <a:bodyPr lIns="0" tIns="0" rIns="0" bIns="0" anchor="ctr">
            <a:noAutofit/>
          </a:bodyPr>
          <a:lstStyle/>
          <a:p>
            <a:pPr indent="0">
              <a:buNone/>
            </a:pPr>
            <a:endParaRPr lang="en-US" sz="1800" b="0" strike="noStrike" spc="-1">
              <a:solidFill>
                <a:schemeClr val="dk1"/>
              </a:solidFill>
              <a:latin typeface="Trebuchet MS"/>
            </a:endParaRPr>
          </a:p>
        </p:txBody>
      </p:sp>
      <p:sp>
        <p:nvSpPr>
          <p:cNvPr id="37" name="PlaceHolder 2"/>
          <p:cNvSpPr>
            <a:spLocks noGrp="1"/>
          </p:cNvSpPr>
          <p:nvPr>
            <p:ph/>
          </p:nvPr>
        </p:nvSpPr>
        <p:spPr>
          <a:xfrm>
            <a:off x="677160" y="2160720"/>
            <a:ext cx="419472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38" name="PlaceHolder 3"/>
          <p:cNvSpPr>
            <a:spLocks noGrp="1"/>
          </p:cNvSpPr>
          <p:nvPr>
            <p:ph/>
          </p:nvPr>
        </p:nvSpPr>
        <p:spPr>
          <a:xfrm>
            <a:off x="5082120" y="2160720"/>
            <a:ext cx="4194720" cy="388044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39" name="PlaceHolder 4"/>
          <p:cNvSpPr>
            <a:spLocks noGrp="1"/>
          </p:cNvSpPr>
          <p:nvPr>
            <p:ph/>
          </p:nvPr>
        </p:nvSpPr>
        <p:spPr>
          <a:xfrm>
            <a:off x="677160" y="4187520"/>
            <a:ext cx="419472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0AEBAB2B-889E-4AB7-95CD-6B40D7A75017}" type="slidenum">
              <a:t>‹nr.›</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40" name="PlaceHolder 1"/>
          <p:cNvSpPr>
            <a:spLocks noGrp="1"/>
          </p:cNvSpPr>
          <p:nvPr>
            <p:ph type="title"/>
          </p:nvPr>
        </p:nvSpPr>
        <p:spPr>
          <a:xfrm>
            <a:off x="677160" y="609480"/>
            <a:ext cx="8596440" cy="1320480"/>
          </a:xfrm>
          <a:prstGeom prst="rect">
            <a:avLst/>
          </a:prstGeom>
          <a:noFill/>
          <a:ln w="0">
            <a:noFill/>
          </a:ln>
        </p:spPr>
        <p:txBody>
          <a:bodyPr lIns="0" tIns="0" rIns="0" bIns="0" anchor="ctr">
            <a:noAutofit/>
          </a:bodyPr>
          <a:lstStyle/>
          <a:p>
            <a:pPr indent="0">
              <a:buNone/>
            </a:pPr>
            <a:endParaRPr lang="en-US" sz="1800" b="0" strike="noStrike" spc="-1">
              <a:solidFill>
                <a:schemeClr val="dk1"/>
              </a:solidFill>
              <a:latin typeface="Trebuchet MS"/>
            </a:endParaRPr>
          </a:p>
        </p:txBody>
      </p:sp>
      <p:sp>
        <p:nvSpPr>
          <p:cNvPr id="41" name="PlaceHolder 2"/>
          <p:cNvSpPr>
            <a:spLocks noGrp="1"/>
          </p:cNvSpPr>
          <p:nvPr>
            <p:ph/>
          </p:nvPr>
        </p:nvSpPr>
        <p:spPr>
          <a:xfrm>
            <a:off x="677160" y="2160720"/>
            <a:ext cx="4194720" cy="388044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42" name="PlaceHolder 3"/>
          <p:cNvSpPr>
            <a:spLocks noGrp="1"/>
          </p:cNvSpPr>
          <p:nvPr>
            <p:ph/>
          </p:nvPr>
        </p:nvSpPr>
        <p:spPr>
          <a:xfrm>
            <a:off x="5082120" y="2160720"/>
            <a:ext cx="419472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43" name="PlaceHolder 4"/>
          <p:cNvSpPr>
            <a:spLocks noGrp="1"/>
          </p:cNvSpPr>
          <p:nvPr>
            <p:ph/>
          </p:nvPr>
        </p:nvSpPr>
        <p:spPr>
          <a:xfrm>
            <a:off x="5082120" y="4187520"/>
            <a:ext cx="419472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7A89B0DE-FD28-4AAC-882F-D41DED3EAC40}" type="slidenum">
              <a:t>‹nr.›</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677160" y="609480"/>
            <a:ext cx="8596440" cy="1320480"/>
          </a:xfrm>
          <a:prstGeom prst="rect">
            <a:avLst/>
          </a:prstGeom>
          <a:noFill/>
          <a:ln w="0">
            <a:noFill/>
          </a:ln>
        </p:spPr>
        <p:txBody>
          <a:bodyPr lIns="0" tIns="0" rIns="0" bIns="0" anchor="ctr">
            <a:noAutofit/>
          </a:bodyPr>
          <a:lstStyle/>
          <a:p>
            <a:pPr indent="0">
              <a:buNone/>
            </a:pPr>
            <a:endParaRPr lang="en-US" sz="1800" b="0" strike="noStrike" spc="-1">
              <a:solidFill>
                <a:schemeClr val="dk1"/>
              </a:solidFill>
              <a:latin typeface="Trebuchet MS"/>
            </a:endParaRPr>
          </a:p>
        </p:txBody>
      </p:sp>
      <p:sp>
        <p:nvSpPr>
          <p:cNvPr id="45" name="PlaceHolder 2"/>
          <p:cNvSpPr>
            <a:spLocks noGrp="1"/>
          </p:cNvSpPr>
          <p:nvPr>
            <p:ph/>
          </p:nvPr>
        </p:nvSpPr>
        <p:spPr>
          <a:xfrm>
            <a:off x="677160" y="2160720"/>
            <a:ext cx="419472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46" name="PlaceHolder 3"/>
          <p:cNvSpPr>
            <a:spLocks noGrp="1"/>
          </p:cNvSpPr>
          <p:nvPr>
            <p:ph/>
          </p:nvPr>
        </p:nvSpPr>
        <p:spPr>
          <a:xfrm>
            <a:off x="5082120" y="2160720"/>
            <a:ext cx="419472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47" name="PlaceHolder 4"/>
          <p:cNvSpPr>
            <a:spLocks noGrp="1"/>
          </p:cNvSpPr>
          <p:nvPr>
            <p:ph/>
          </p:nvPr>
        </p:nvSpPr>
        <p:spPr>
          <a:xfrm>
            <a:off x="677160" y="4187520"/>
            <a:ext cx="859644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36509B30-CB84-4BB2-B847-AF2B0EEEFDD9}" type="slidenum">
              <a:t>‹nr.›</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27" name="Group 6"/>
          <p:cNvGrpSpPr/>
          <p:nvPr/>
        </p:nvGrpSpPr>
        <p:grpSpPr>
          <a:xfrm>
            <a:off x="0" y="-8640"/>
            <a:ext cx="12191760" cy="6866640"/>
            <a:chOff x="0" y="-8640"/>
            <a:chExt cx="12191760" cy="6866640"/>
          </a:xfrm>
        </p:grpSpPr>
        <p:cxnSp>
          <p:nvCxnSpPr>
            <p:cNvPr id="28" name="Straight Connector 19"/>
            <p:cNvCxnSpPr/>
            <p:nvPr/>
          </p:nvCxnSpPr>
          <p:spPr>
            <a:xfrm>
              <a:off x="9370800" y="0"/>
              <a:ext cx="1219680" cy="6858360"/>
            </a:xfrm>
            <a:prstGeom prst="straightConnector1">
              <a:avLst/>
            </a:prstGeom>
            <a:ln w="9525" cap="rnd">
              <a:solidFill>
                <a:srgbClr val="FFFFFF">
                  <a:lumMod val="75000"/>
                </a:srgbClr>
              </a:solidFill>
              <a:round/>
            </a:ln>
          </p:spPr>
        </p:cxnSp>
        <p:cxnSp>
          <p:nvCxnSpPr>
            <p:cNvPr id="2" name="Straight Connector 20"/>
            <p:cNvCxnSpPr/>
            <p:nvPr/>
          </p:nvCxnSpPr>
          <p:spPr>
            <a:xfrm flipH="1">
              <a:off x="7425000" y="3681360"/>
              <a:ext cx="4763880" cy="3177000"/>
            </a:xfrm>
            <a:prstGeom prst="straightConnector1">
              <a:avLst/>
            </a:prstGeom>
            <a:ln w="9525" cap="rnd">
              <a:solidFill>
                <a:srgbClr val="FFFFFF">
                  <a:lumMod val="85000"/>
                </a:srgbClr>
              </a:solidFill>
              <a:round/>
            </a:ln>
          </p:spPr>
        </p:cxnSp>
        <p:sp>
          <p:nvSpPr>
            <p:cNvPr id="3" name="Rectangle 23"/>
            <p:cNvSpPr/>
            <p:nvPr/>
          </p:nvSpPr>
          <p:spPr>
            <a:xfrm>
              <a:off x="9181440" y="-8640"/>
              <a:ext cx="3007080" cy="6866280"/>
            </a:xfrm>
            <a:custGeom>
              <a:avLst/>
              <a:gdLst>
                <a:gd name="textAreaLeft" fmla="*/ 0 w 3007080"/>
                <a:gd name="textAreaRight" fmla="*/ 3007440 w 3007080"/>
                <a:gd name="textAreaTop" fmla="*/ 0 h 6866280"/>
                <a:gd name="textAreaBottom" fmla="*/ 6866640 h 6866280"/>
              </a:gdLst>
              <a:ahLst/>
              <a:cxnLst/>
              <a:rect l="textAreaLeft" t="textAreaTop" r="textAreaRight" b="textAreaBottom"/>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nl-NL" sz="1800" b="0" strike="noStrike" spc="-1">
                <a:solidFill>
                  <a:srgbClr val="000000"/>
                </a:solidFill>
                <a:latin typeface="Arial"/>
              </a:endParaRPr>
            </a:p>
          </p:txBody>
        </p:sp>
        <p:sp>
          <p:nvSpPr>
            <p:cNvPr id="4" name="Rectangle 25"/>
            <p:cNvSpPr/>
            <p:nvPr/>
          </p:nvSpPr>
          <p:spPr>
            <a:xfrm>
              <a:off x="9603360" y="-8640"/>
              <a:ext cx="2588040" cy="6866280"/>
            </a:xfrm>
            <a:custGeom>
              <a:avLst/>
              <a:gdLst>
                <a:gd name="textAreaLeft" fmla="*/ 0 w 2588040"/>
                <a:gd name="textAreaRight" fmla="*/ 2588400 w 2588040"/>
                <a:gd name="textAreaTop" fmla="*/ 0 h 6866280"/>
                <a:gd name="textAreaBottom" fmla="*/ 6866640 h 6866280"/>
              </a:gdLst>
              <a:ahLst/>
              <a:cxnLst/>
              <a:rect l="textAreaLeft" t="textAreaTop" r="textAreaRight" b="textAreaBottom"/>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nl-NL" sz="1800" b="0" strike="noStrike" spc="-1">
                <a:solidFill>
                  <a:srgbClr val="000000"/>
                </a:solidFill>
                <a:latin typeface="Arial"/>
              </a:endParaRPr>
            </a:p>
          </p:txBody>
        </p:sp>
        <p:sp>
          <p:nvSpPr>
            <p:cNvPr id="5" name="Isosceles Triangle 23"/>
            <p:cNvSpPr/>
            <p:nvPr/>
          </p:nvSpPr>
          <p:spPr>
            <a:xfrm>
              <a:off x="8932320" y="3048120"/>
              <a:ext cx="3259440" cy="3809520"/>
            </a:xfrm>
            <a:prstGeom prst="triangle">
              <a:avLst>
                <a:gd name="adj" fmla="val 100000"/>
              </a:avLst>
            </a:prstGeom>
            <a:solidFill>
              <a:schemeClr val="accent2">
                <a:alpha val="72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nl-NL" sz="1800" b="0" strike="noStrike" spc="-1">
                <a:solidFill>
                  <a:srgbClr val="000000"/>
                </a:solidFill>
                <a:latin typeface="Arial"/>
              </a:endParaRPr>
            </a:p>
          </p:txBody>
        </p:sp>
        <p:sp>
          <p:nvSpPr>
            <p:cNvPr id="6" name="Rectangle 27"/>
            <p:cNvSpPr/>
            <p:nvPr/>
          </p:nvSpPr>
          <p:spPr>
            <a:xfrm>
              <a:off x="9334440" y="-8640"/>
              <a:ext cx="2854080" cy="6866280"/>
            </a:xfrm>
            <a:custGeom>
              <a:avLst/>
              <a:gdLst>
                <a:gd name="textAreaLeft" fmla="*/ 0 w 2854080"/>
                <a:gd name="textAreaRight" fmla="*/ 2854440 w 2854080"/>
                <a:gd name="textAreaTop" fmla="*/ 0 h 6866280"/>
                <a:gd name="textAreaBottom" fmla="*/ 6866640 h 6866280"/>
              </a:gdLst>
              <a:ahLst/>
              <a:cxnLst/>
              <a:rect l="textAreaLeft" t="textAreaTop" r="textAreaRight" b="textAreaBottom"/>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nl-NL" sz="1800" b="0" strike="noStrike" spc="-1">
                <a:solidFill>
                  <a:srgbClr val="000000"/>
                </a:solidFill>
                <a:latin typeface="Arial"/>
              </a:endParaRPr>
            </a:p>
          </p:txBody>
        </p:sp>
        <p:sp>
          <p:nvSpPr>
            <p:cNvPr id="7" name="Rectangle 28"/>
            <p:cNvSpPr/>
            <p:nvPr/>
          </p:nvSpPr>
          <p:spPr>
            <a:xfrm>
              <a:off x="10898640" y="-8640"/>
              <a:ext cx="1289880" cy="6866280"/>
            </a:xfrm>
            <a:custGeom>
              <a:avLst/>
              <a:gdLst>
                <a:gd name="textAreaLeft" fmla="*/ 0 w 1289880"/>
                <a:gd name="textAreaRight" fmla="*/ 1290240 w 1289880"/>
                <a:gd name="textAreaTop" fmla="*/ 0 h 6866280"/>
                <a:gd name="textAreaBottom" fmla="*/ 6866640 h 6866280"/>
              </a:gdLst>
              <a:ahLst/>
              <a:cxnLst/>
              <a:rect l="textAreaLeft" t="textAreaTop" r="textAreaRight" b="textAreaBottom"/>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nl-NL" sz="1800" b="0" strike="noStrike" spc="-1">
                <a:solidFill>
                  <a:srgbClr val="000000"/>
                </a:solidFill>
                <a:latin typeface="Arial"/>
              </a:endParaRPr>
            </a:p>
          </p:txBody>
        </p:sp>
        <p:sp>
          <p:nvSpPr>
            <p:cNvPr id="8" name="Rectangle 29"/>
            <p:cNvSpPr/>
            <p:nvPr/>
          </p:nvSpPr>
          <p:spPr>
            <a:xfrm>
              <a:off x="10938960" y="-8640"/>
              <a:ext cx="1249560" cy="6866280"/>
            </a:xfrm>
            <a:custGeom>
              <a:avLst/>
              <a:gdLst>
                <a:gd name="textAreaLeft" fmla="*/ 0 w 1249560"/>
                <a:gd name="textAreaRight" fmla="*/ 1249920 w 1249560"/>
                <a:gd name="textAreaTop" fmla="*/ 0 h 6866280"/>
                <a:gd name="textAreaBottom" fmla="*/ 6866640 h 6866280"/>
              </a:gdLst>
              <a:ahLst/>
              <a:cxnLst/>
              <a:rect l="textAreaLeft" t="textAreaTop" r="textAreaRight" b="textAreaBottom"/>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nl-NL" sz="1800" b="0" strike="noStrike" spc="-1">
                <a:solidFill>
                  <a:srgbClr val="000000"/>
                </a:solidFill>
                <a:latin typeface="Arial"/>
              </a:endParaRPr>
            </a:p>
          </p:txBody>
        </p:sp>
        <p:sp>
          <p:nvSpPr>
            <p:cNvPr id="9" name="Isosceles Triangle 27"/>
            <p:cNvSpPr/>
            <p:nvPr/>
          </p:nvSpPr>
          <p:spPr>
            <a:xfrm>
              <a:off x="10371600" y="3589920"/>
              <a:ext cx="1816920" cy="3267720"/>
            </a:xfrm>
            <a:prstGeom prst="triangle">
              <a:avLst>
                <a:gd name="adj" fmla="val 100000"/>
              </a:avLst>
            </a:prstGeom>
            <a:solidFill>
              <a:schemeClr val="accent1">
                <a:alpha val="8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nl-NL" sz="1800" b="0" strike="noStrike" spc="-1">
                <a:solidFill>
                  <a:srgbClr val="000000"/>
                </a:solidFill>
                <a:latin typeface="Arial"/>
              </a:endParaRPr>
            </a:p>
          </p:txBody>
        </p:sp>
        <p:sp>
          <p:nvSpPr>
            <p:cNvPr id="10" name="Isosceles Triangle 28"/>
            <p:cNvSpPr/>
            <p:nvPr/>
          </p:nvSpPr>
          <p:spPr>
            <a:xfrm>
              <a:off x="0" y="4013280"/>
              <a:ext cx="448200" cy="2844360"/>
            </a:xfrm>
            <a:prstGeom prst="triangle">
              <a:avLst>
                <a:gd name="adj" fmla="val 0"/>
              </a:avLst>
            </a:prstGeom>
            <a:solidFill>
              <a:schemeClr val="accent1">
                <a:alpha val="85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nl-NL" sz="1800" b="0" strike="noStrike" spc="-1">
                <a:solidFill>
                  <a:srgbClr val="000000"/>
                </a:solidFill>
                <a:latin typeface="Arial"/>
              </a:endParaRPr>
            </a:p>
          </p:txBody>
        </p:sp>
      </p:grpSp>
      <p:grpSp>
        <p:nvGrpSpPr>
          <p:cNvPr id="11" name="Group 6"/>
          <p:cNvGrpSpPr/>
          <p:nvPr/>
        </p:nvGrpSpPr>
        <p:grpSpPr>
          <a:xfrm>
            <a:off x="360" y="-8640"/>
            <a:ext cx="12191400" cy="6866640"/>
            <a:chOff x="360" y="-8640"/>
            <a:chExt cx="12191400" cy="6866640"/>
          </a:xfrm>
        </p:grpSpPr>
        <p:cxnSp>
          <p:nvCxnSpPr>
            <p:cNvPr id="12" name="Straight Connector 31"/>
            <p:cNvCxnSpPr/>
            <p:nvPr/>
          </p:nvCxnSpPr>
          <p:spPr>
            <a:xfrm>
              <a:off x="9370800" y="0"/>
              <a:ext cx="1219680" cy="6858360"/>
            </a:xfrm>
            <a:prstGeom prst="straightConnector1">
              <a:avLst/>
            </a:prstGeom>
            <a:ln w="9525" cap="rnd">
              <a:solidFill>
                <a:srgbClr val="FFFFFF">
                  <a:lumMod val="75000"/>
                </a:srgbClr>
              </a:solidFill>
              <a:round/>
            </a:ln>
          </p:spPr>
        </p:cxnSp>
        <p:cxnSp>
          <p:nvCxnSpPr>
            <p:cNvPr id="13" name="Straight Connector 20"/>
            <p:cNvCxnSpPr/>
            <p:nvPr/>
          </p:nvCxnSpPr>
          <p:spPr>
            <a:xfrm flipH="1">
              <a:off x="7425000" y="3681360"/>
              <a:ext cx="4763880" cy="3177000"/>
            </a:xfrm>
            <a:prstGeom prst="straightConnector1">
              <a:avLst/>
            </a:prstGeom>
            <a:ln w="9525" cap="rnd">
              <a:solidFill>
                <a:srgbClr val="FFFFFF">
                  <a:lumMod val="85000"/>
                </a:srgbClr>
              </a:solidFill>
              <a:round/>
            </a:ln>
          </p:spPr>
        </p:cxnSp>
        <p:sp>
          <p:nvSpPr>
            <p:cNvPr id="14" name="Rectangle 23"/>
            <p:cNvSpPr/>
            <p:nvPr/>
          </p:nvSpPr>
          <p:spPr>
            <a:xfrm>
              <a:off x="9181440" y="-8640"/>
              <a:ext cx="3007080" cy="6866280"/>
            </a:xfrm>
            <a:custGeom>
              <a:avLst/>
              <a:gdLst>
                <a:gd name="textAreaLeft" fmla="*/ 0 w 3007080"/>
                <a:gd name="textAreaRight" fmla="*/ 3007440 w 3007080"/>
                <a:gd name="textAreaTop" fmla="*/ 0 h 6866280"/>
                <a:gd name="textAreaBottom" fmla="*/ 6866640 h 6866280"/>
              </a:gdLst>
              <a:ahLst/>
              <a:cxnLst/>
              <a:rect l="textAreaLeft" t="textAreaTop" r="textAreaRight" b="textAreaBottom"/>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nl-NL" sz="1800" b="0" strike="noStrike" spc="-1">
                <a:solidFill>
                  <a:srgbClr val="000000"/>
                </a:solidFill>
                <a:latin typeface="Arial"/>
              </a:endParaRPr>
            </a:p>
          </p:txBody>
        </p:sp>
        <p:sp>
          <p:nvSpPr>
            <p:cNvPr id="15" name="Rectangle 25"/>
            <p:cNvSpPr/>
            <p:nvPr/>
          </p:nvSpPr>
          <p:spPr>
            <a:xfrm>
              <a:off x="9603360" y="-8640"/>
              <a:ext cx="2588040" cy="6866280"/>
            </a:xfrm>
            <a:custGeom>
              <a:avLst/>
              <a:gdLst>
                <a:gd name="textAreaLeft" fmla="*/ 0 w 2588040"/>
                <a:gd name="textAreaRight" fmla="*/ 2588400 w 2588040"/>
                <a:gd name="textAreaTop" fmla="*/ 0 h 6866280"/>
                <a:gd name="textAreaBottom" fmla="*/ 6866640 h 6866280"/>
              </a:gdLst>
              <a:ahLst/>
              <a:cxnLst/>
              <a:rect l="textAreaLeft" t="textAreaTop" r="textAreaRight" b="textAreaBottom"/>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nl-NL" sz="1800" b="0" strike="noStrike" spc="-1">
                <a:solidFill>
                  <a:srgbClr val="000000"/>
                </a:solidFill>
                <a:latin typeface="Arial"/>
              </a:endParaRPr>
            </a:p>
          </p:txBody>
        </p:sp>
        <p:sp>
          <p:nvSpPr>
            <p:cNvPr id="16" name="Isosceles Triangle 26"/>
            <p:cNvSpPr/>
            <p:nvPr/>
          </p:nvSpPr>
          <p:spPr>
            <a:xfrm>
              <a:off x="8932320" y="3048120"/>
              <a:ext cx="3259440" cy="3809520"/>
            </a:xfrm>
            <a:prstGeom prst="triangle">
              <a:avLst>
                <a:gd name="adj" fmla="val 100000"/>
              </a:avLst>
            </a:prstGeom>
            <a:solidFill>
              <a:schemeClr val="accent2">
                <a:alpha val="72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nl-NL" sz="1800" b="0" strike="noStrike" spc="-1">
                <a:solidFill>
                  <a:srgbClr val="000000"/>
                </a:solidFill>
                <a:latin typeface="Arial"/>
              </a:endParaRPr>
            </a:p>
          </p:txBody>
        </p:sp>
        <p:sp>
          <p:nvSpPr>
            <p:cNvPr id="17" name="Rectangle 27"/>
            <p:cNvSpPr/>
            <p:nvPr/>
          </p:nvSpPr>
          <p:spPr>
            <a:xfrm>
              <a:off x="9334440" y="-8640"/>
              <a:ext cx="2854080" cy="6866280"/>
            </a:xfrm>
            <a:custGeom>
              <a:avLst/>
              <a:gdLst>
                <a:gd name="textAreaLeft" fmla="*/ 0 w 2854080"/>
                <a:gd name="textAreaRight" fmla="*/ 2854440 w 2854080"/>
                <a:gd name="textAreaTop" fmla="*/ 0 h 6866280"/>
                <a:gd name="textAreaBottom" fmla="*/ 6866640 h 6866280"/>
              </a:gdLst>
              <a:ahLst/>
              <a:cxnLst/>
              <a:rect l="textAreaLeft" t="textAreaTop" r="textAreaRight" b="textAreaBottom"/>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nl-NL" sz="1800" b="0" strike="noStrike" spc="-1">
                <a:solidFill>
                  <a:srgbClr val="000000"/>
                </a:solidFill>
                <a:latin typeface="Arial"/>
              </a:endParaRPr>
            </a:p>
          </p:txBody>
        </p:sp>
        <p:sp>
          <p:nvSpPr>
            <p:cNvPr id="18" name="Rectangle 28"/>
            <p:cNvSpPr/>
            <p:nvPr/>
          </p:nvSpPr>
          <p:spPr>
            <a:xfrm>
              <a:off x="10898640" y="-8640"/>
              <a:ext cx="1289880" cy="6866280"/>
            </a:xfrm>
            <a:custGeom>
              <a:avLst/>
              <a:gdLst>
                <a:gd name="textAreaLeft" fmla="*/ 0 w 1289880"/>
                <a:gd name="textAreaRight" fmla="*/ 1290240 w 1289880"/>
                <a:gd name="textAreaTop" fmla="*/ 0 h 6866280"/>
                <a:gd name="textAreaBottom" fmla="*/ 6866640 h 6866280"/>
              </a:gdLst>
              <a:ahLst/>
              <a:cxnLst/>
              <a:rect l="textAreaLeft" t="textAreaTop" r="textAreaRight" b="textAreaBottom"/>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nl-NL" sz="1800" b="0" strike="noStrike" spc="-1">
                <a:solidFill>
                  <a:srgbClr val="000000"/>
                </a:solidFill>
                <a:latin typeface="Arial"/>
              </a:endParaRPr>
            </a:p>
          </p:txBody>
        </p:sp>
        <p:sp>
          <p:nvSpPr>
            <p:cNvPr id="19" name="Rectangle 29"/>
            <p:cNvSpPr/>
            <p:nvPr/>
          </p:nvSpPr>
          <p:spPr>
            <a:xfrm>
              <a:off x="10938960" y="-8640"/>
              <a:ext cx="1249560" cy="6866280"/>
            </a:xfrm>
            <a:custGeom>
              <a:avLst/>
              <a:gdLst>
                <a:gd name="textAreaLeft" fmla="*/ 0 w 1249560"/>
                <a:gd name="textAreaRight" fmla="*/ 1249920 w 1249560"/>
                <a:gd name="textAreaTop" fmla="*/ 0 h 6866280"/>
                <a:gd name="textAreaBottom" fmla="*/ 6866640 h 6866280"/>
              </a:gdLst>
              <a:ahLst/>
              <a:cxnLst/>
              <a:rect l="textAreaLeft" t="textAreaTop" r="textAreaRight" b="textAreaBottom"/>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nl-NL" sz="1800" b="0" strike="noStrike" spc="-1">
                <a:solidFill>
                  <a:srgbClr val="000000"/>
                </a:solidFill>
                <a:latin typeface="Arial"/>
              </a:endParaRPr>
            </a:p>
          </p:txBody>
        </p:sp>
        <p:sp>
          <p:nvSpPr>
            <p:cNvPr id="20" name="Isosceles Triangle 30"/>
            <p:cNvSpPr/>
            <p:nvPr/>
          </p:nvSpPr>
          <p:spPr>
            <a:xfrm>
              <a:off x="10371600" y="3589920"/>
              <a:ext cx="1816920" cy="3267720"/>
            </a:xfrm>
            <a:prstGeom prst="triangle">
              <a:avLst>
                <a:gd name="adj" fmla="val 100000"/>
              </a:avLst>
            </a:prstGeom>
            <a:solidFill>
              <a:schemeClr val="accent1">
                <a:alpha val="8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nl-NL" sz="1800" b="0" strike="noStrike" spc="-1">
                <a:solidFill>
                  <a:srgbClr val="000000"/>
                </a:solidFill>
                <a:latin typeface="Arial"/>
              </a:endParaRPr>
            </a:p>
          </p:txBody>
        </p:sp>
        <p:sp>
          <p:nvSpPr>
            <p:cNvPr id="21" name="Isosceles Triangle 18"/>
            <p:cNvSpPr/>
            <p:nvPr/>
          </p:nvSpPr>
          <p:spPr>
            <a:xfrm rot="10800000">
              <a:off x="360" y="360"/>
              <a:ext cx="842400" cy="5665680"/>
            </a:xfrm>
            <a:prstGeom prst="triangle">
              <a:avLst>
                <a:gd name="adj" fmla="val 100000"/>
              </a:avLst>
            </a:prstGeom>
            <a:solidFill>
              <a:schemeClr val="accent1">
                <a:alpha val="85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nl-NL" sz="1800" b="0" strike="noStrike" spc="-1">
                <a:solidFill>
                  <a:srgbClr val="000000"/>
                </a:solidFill>
                <a:latin typeface="Arial"/>
              </a:endParaRPr>
            </a:p>
          </p:txBody>
        </p:sp>
      </p:grpSp>
      <p:sp>
        <p:nvSpPr>
          <p:cNvPr id="22" name="PlaceHolder 1"/>
          <p:cNvSpPr>
            <a:spLocks noGrp="1"/>
          </p:cNvSpPr>
          <p:nvPr>
            <p:ph type="title"/>
          </p:nvPr>
        </p:nvSpPr>
        <p:spPr>
          <a:xfrm>
            <a:off x="1506960" y="2404440"/>
            <a:ext cx="7766640" cy="1645920"/>
          </a:xfrm>
          <a:prstGeom prst="rect">
            <a:avLst/>
          </a:prstGeom>
          <a:noFill/>
          <a:ln w="0">
            <a:noFill/>
          </a:ln>
        </p:spPr>
        <p:txBody>
          <a:bodyPr anchor="b">
            <a:noAutofit/>
          </a:bodyPr>
          <a:lstStyle/>
          <a:p>
            <a:pPr indent="0" algn="r" defTabSz="457200">
              <a:lnSpc>
                <a:spcPct val="100000"/>
              </a:lnSpc>
              <a:buNone/>
            </a:pPr>
            <a:r>
              <a:rPr lang="nl-NL" sz="5400" b="0" strike="noStrike" spc="-1">
                <a:solidFill>
                  <a:schemeClr val="accent1"/>
                </a:solidFill>
                <a:latin typeface="Trebuchet MS"/>
              </a:rPr>
              <a:t>Klik om stijl te bewerken</a:t>
            </a:r>
            <a:endParaRPr lang="en-US" sz="5400" b="0" strike="noStrike" spc="-1">
              <a:solidFill>
                <a:schemeClr val="dk1"/>
              </a:solidFill>
              <a:latin typeface="Trebuchet MS"/>
            </a:endParaRPr>
          </a:p>
        </p:txBody>
      </p:sp>
      <p:sp>
        <p:nvSpPr>
          <p:cNvPr id="23" name="PlaceHolder 2"/>
          <p:cNvSpPr>
            <a:spLocks noGrp="1"/>
          </p:cNvSpPr>
          <p:nvPr>
            <p:ph type="dt" idx="1"/>
          </p:nvPr>
        </p:nvSpPr>
        <p:spPr>
          <a:xfrm>
            <a:off x="7205040" y="6041520"/>
            <a:ext cx="911520" cy="364680"/>
          </a:xfrm>
          <a:prstGeom prst="rect">
            <a:avLst/>
          </a:prstGeom>
          <a:noFill/>
          <a:ln w="0">
            <a:noFill/>
          </a:ln>
        </p:spPr>
        <p:txBody>
          <a:bodyPr anchor="ctr">
            <a:noAutofit/>
          </a:bodyPr>
          <a:lstStyle>
            <a:lvl1pPr indent="0" algn="r" defTabSz="457200">
              <a:lnSpc>
                <a:spcPct val="100000"/>
              </a:lnSpc>
              <a:buNone/>
              <a:defRPr lang="nl-NL" sz="900" b="0" strike="noStrike" spc="-1">
                <a:solidFill>
                  <a:schemeClr val="dk1">
                    <a:tint val="75000"/>
                  </a:schemeClr>
                </a:solidFill>
                <a:latin typeface="Trebuchet MS"/>
              </a:defRPr>
            </a:lvl1pPr>
          </a:lstStyle>
          <a:p>
            <a:pPr indent="0" algn="r" defTabSz="457200">
              <a:lnSpc>
                <a:spcPct val="100000"/>
              </a:lnSpc>
              <a:buNone/>
            </a:pPr>
            <a:r>
              <a:rPr lang="nl-NL" sz="900" b="0" strike="noStrike" spc="-1">
                <a:solidFill>
                  <a:schemeClr val="dk1">
                    <a:tint val="75000"/>
                  </a:schemeClr>
                </a:solidFill>
                <a:latin typeface="Trebuchet MS"/>
              </a:rPr>
              <a:t>&lt;datum/tijd&gt;</a:t>
            </a:r>
            <a:endParaRPr lang="nl-NL" sz="900" b="0" strike="noStrike" spc="-1">
              <a:solidFill>
                <a:srgbClr val="000000"/>
              </a:solidFill>
              <a:latin typeface="Times New Roman"/>
            </a:endParaRPr>
          </a:p>
        </p:txBody>
      </p:sp>
      <p:sp>
        <p:nvSpPr>
          <p:cNvPr id="24" name="PlaceHolder 3"/>
          <p:cNvSpPr>
            <a:spLocks noGrp="1"/>
          </p:cNvSpPr>
          <p:nvPr>
            <p:ph type="ftr" idx="2"/>
          </p:nvPr>
        </p:nvSpPr>
        <p:spPr>
          <a:xfrm>
            <a:off x="677160" y="6041520"/>
            <a:ext cx="6297120" cy="364680"/>
          </a:xfrm>
          <a:prstGeom prst="rect">
            <a:avLst/>
          </a:prstGeom>
          <a:noFill/>
          <a:ln w="0">
            <a:noFill/>
          </a:ln>
        </p:spPr>
        <p:txBody>
          <a:bodyPr anchor="ctr">
            <a:noAutofit/>
          </a:bodyPr>
          <a:lstStyle>
            <a:lvl1pPr indent="0" algn="ctr">
              <a:buNone/>
              <a:defRPr lang="nl-NL" sz="1400" b="0" strike="noStrike" spc="-1">
                <a:solidFill>
                  <a:srgbClr val="000000"/>
                </a:solidFill>
                <a:latin typeface="Times New Roman"/>
              </a:defRPr>
            </a:lvl1pPr>
          </a:lstStyle>
          <a:p>
            <a:pPr indent="0" algn="ctr">
              <a:buNone/>
            </a:pPr>
            <a:r>
              <a:rPr lang="nl-NL" sz="1400" b="0" strike="noStrike" spc="-1">
                <a:solidFill>
                  <a:srgbClr val="000000"/>
                </a:solidFill>
                <a:latin typeface="Times New Roman"/>
              </a:rPr>
              <a:t>&lt;voettekst&gt;</a:t>
            </a:r>
          </a:p>
        </p:txBody>
      </p:sp>
      <p:sp>
        <p:nvSpPr>
          <p:cNvPr id="25" name="PlaceHolder 4"/>
          <p:cNvSpPr>
            <a:spLocks noGrp="1"/>
          </p:cNvSpPr>
          <p:nvPr>
            <p:ph type="sldNum" idx="3"/>
          </p:nvPr>
        </p:nvSpPr>
        <p:spPr>
          <a:xfrm>
            <a:off x="8590680" y="6041520"/>
            <a:ext cx="682920" cy="364680"/>
          </a:xfrm>
          <a:prstGeom prst="rect">
            <a:avLst/>
          </a:prstGeom>
          <a:noFill/>
          <a:ln w="0">
            <a:noFill/>
          </a:ln>
        </p:spPr>
        <p:txBody>
          <a:bodyPr anchor="ctr">
            <a:noAutofit/>
          </a:bodyPr>
          <a:lstStyle>
            <a:lvl1pPr indent="0" algn="r" defTabSz="457200">
              <a:lnSpc>
                <a:spcPct val="100000"/>
              </a:lnSpc>
              <a:buNone/>
              <a:defRPr lang="nl-NL" sz="900" b="0" strike="noStrike" spc="-1">
                <a:solidFill>
                  <a:schemeClr val="accent1"/>
                </a:solidFill>
                <a:latin typeface="Trebuchet MS"/>
              </a:defRPr>
            </a:lvl1pPr>
          </a:lstStyle>
          <a:p>
            <a:pPr indent="0" algn="r" defTabSz="457200">
              <a:lnSpc>
                <a:spcPct val="100000"/>
              </a:lnSpc>
              <a:buNone/>
            </a:pPr>
            <a:fld id="{57CD9273-8404-432A-94DD-E138C5E419CC}" type="slidenum">
              <a:rPr lang="nl-NL" sz="900" b="0" strike="noStrike" spc="-1">
                <a:solidFill>
                  <a:schemeClr val="accent1"/>
                </a:solidFill>
                <a:latin typeface="Trebuchet MS"/>
              </a:rPr>
              <a:t>‹nr.›</a:t>
            </a:fld>
            <a:endParaRPr lang="nl-NL" sz="900" b="0" strike="noStrike" spc="-1">
              <a:solidFill>
                <a:srgbClr val="000000"/>
              </a:solidFill>
              <a:latin typeface="Times New Roman"/>
            </a:endParaRPr>
          </a:p>
        </p:txBody>
      </p:sp>
      <p:sp>
        <p:nvSpPr>
          <p:cNvPr id="26" name="PlaceHolder 5"/>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en-US" sz="1800" b="0" strike="noStrike" spc="-1">
                <a:solidFill>
                  <a:schemeClr val="dk1">
                    <a:lumMod val="75000"/>
                    <a:lumOff val="25000"/>
                  </a:schemeClr>
                </a:solidFill>
                <a:latin typeface="Trebuchet MS"/>
              </a:rPr>
              <a:t>Klik om de opmaak van de overzichtstekst te bewerken</a:t>
            </a:r>
          </a:p>
          <a:p>
            <a:pPr marL="864000" lvl="1" indent="-324000">
              <a:spcBef>
                <a:spcPts val="1134"/>
              </a:spcBef>
              <a:buClr>
                <a:srgbClr val="000000"/>
              </a:buClr>
              <a:buSzPct val="75000"/>
              <a:buFont typeface="Symbol" charset="2"/>
              <a:buChar char=""/>
            </a:pPr>
            <a:r>
              <a:rPr lang="en-US" sz="1400" b="0" strike="noStrike" spc="-1">
                <a:solidFill>
                  <a:schemeClr val="dk1">
                    <a:lumMod val="75000"/>
                    <a:lumOff val="25000"/>
                  </a:schemeClr>
                </a:solidFill>
                <a:latin typeface="Trebuchet MS"/>
              </a:rPr>
              <a:t>Tweede overzichtsniveau</a:t>
            </a:r>
          </a:p>
          <a:p>
            <a:pPr marL="1296000" lvl="2" indent="-288000">
              <a:spcBef>
                <a:spcPts val="850"/>
              </a:spcBef>
              <a:buClr>
                <a:srgbClr val="000000"/>
              </a:buClr>
              <a:buSzPct val="45000"/>
              <a:buFont typeface="Wingdings" charset="2"/>
              <a:buChar char=""/>
            </a:pPr>
            <a:r>
              <a:rPr lang="en-US" sz="1200" b="0" strike="noStrike" spc="-1">
                <a:solidFill>
                  <a:schemeClr val="dk1">
                    <a:lumMod val="75000"/>
                    <a:lumOff val="25000"/>
                  </a:schemeClr>
                </a:solidFill>
                <a:latin typeface="Trebuchet MS"/>
              </a:rPr>
              <a:t>Derde overzichtsniveau</a:t>
            </a:r>
          </a:p>
          <a:p>
            <a:pPr marL="1728000" lvl="3" indent="-216000">
              <a:spcBef>
                <a:spcPts val="567"/>
              </a:spcBef>
              <a:buClr>
                <a:srgbClr val="000000"/>
              </a:buClr>
              <a:buSzPct val="75000"/>
              <a:buFont typeface="Symbol" charset="2"/>
              <a:buChar char=""/>
            </a:pPr>
            <a:r>
              <a:rPr lang="en-US" sz="1200" b="0" strike="noStrike" spc="-1">
                <a:solidFill>
                  <a:schemeClr val="dk1">
                    <a:lumMod val="75000"/>
                    <a:lumOff val="25000"/>
                  </a:schemeClr>
                </a:solidFill>
                <a:latin typeface="Trebuchet MS"/>
              </a:rPr>
              <a:t>Vierde overzichtsniveau</a:t>
            </a:r>
          </a:p>
          <a:p>
            <a:pPr marL="2160000" lvl="4" indent="-216000">
              <a:spcBef>
                <a:spcPts val="283"/>
              </a:spcBef>
              <a:buClr>
                <a:srgbClr val="000000"/>
              </a:buClr>
              <a:buSzPct val="45000"/>
              <a:buFont typeface="Wingdings" charset="2"/>
              <a:buChar char=""/>
            </a:pPr>
            <a:r>
              <a:rPr lang="en-US" sz="2000" b="0" strike="noStrike" spc="-1">
                <a:solidFill>
                  <a:schemeClr val="dk1">
                    <a:lumMod val="75000"/>
                    <a:lumOff val="25000"/>
                  </a:schemeClr>
                </a:solidFill>
                <a:latin typeface="Trebuchet MS"/>
              </a:rPr>
              <a:t>Vijfde overzichtsniveau</a:t>
            </a:r>
          </a:p>
          <a:p>
            <a:pPr marL="2592000" lvl="5" indent="-216000">
              <a:spcBef>
                <a:spcPts val="283"/>
              </a:spcBef>
              <a:buClr>
                <a:srgbClr val="000000"/>
              </a:buClr>
              <a:buSzPct val="45000"/>
              <a:buFont typeface="Wingdings" charset="2"/>
              <a:buChar char=""/>
            </a:pPr>
            <a:r>
              <a:rPr lang="en-US" sz="2000" b="0" strike="noStrike" spc="-1">
                <a:solidFill>
                  <a:schemeClr val="dk1">
                    <a:lumMod val="75000"/>
                    <a:lumOff val="25000"/>
                  </a:schemeClr>
                </a:solidFill>
                <a:latin typeface="Trebuchet MS"/>
              </a:rPr>
              <a:t>Zesde overzichtsniveau</a:t>
            </a:r>
          </a:p>
          <a:p>
            <a:pPr marL="3024000" lvl="6" indent="-216000">
              <a:spcBef>
                <a:spcPts val="283"/>
              </a:spcBef>
              <a:buClr>
                <a:srgbClr val="000000"/>
              </a:buClr>
              <a:buSzPct val="45000"/>
              <a:buFont typeface="Wingdings" charset="2"/>
              <a:buChar char=""/>
            </a:pPr>
            <a:r>
              <a:rPr lang="en-US" sz="2000" b="0" strike="noStrike" spc="-1">
                <a:solidFill>
                  <a:schemeClr val="dk1">
                    <a:lumMod val="75000"/>
                    <a:lumOff val="25000"/>
                  </a:schemeClr>
                </a:solidFill>
                <a:latin typeface="Trebuchet MS"/>
              </a:rPr>
              <a:t>Zevende overzichtsniveau</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63" name="Group 6"/>
          <p:cNvGrpSpPr/>
          <p:nvPr/>
        </p:nvGrpSpPr>
        <p:grpSpPr>
          <a:xfrm>
            <a:off x="0" y="-8640"/>
            <a:ext cx="12191760" cy="6866640"/>
            <a:chOff x="0" y="-8640"/>
            <a:chExt cx="12191760" cy="6866640"/>
          </a:xfrm>
        </p:grpSpPr>
        <p:cxnSp>
          <p:nvCxnSpPr>
            <p:cNvPr id="64" name="Straight Connector 19"/>
            <p:cNvCxnSpPr/>
            <p:nvPr/>
          </p:nvCxnSpPr>
          <p:spPr>
            <a:xfrm>
              <a:off x="9370800" y="0"/>
              <a:ext cx="1219680" cy="6858360"/>
            </a:xfrm>
            <a:prstGeom prst="straightConnector1">
              <a:avLst/>
            </a:prstGeom>
            <a:ln w="9525" cap="rnd">
              <a:solidFill>
                <a:srgbClr val="FFFFFF">
                  <a:lumMod val="75000"/>
                </a:srgbClr>
              </a:solidFill>
              <a:round/>
            </a:ln>
          </p:spPr>
        </p:cxnSp>
        <p:cxnSp>
          <p:nvCxnSpPr>
            <p:cNvPr id="65" name="Straight Connector 20"/>
            <p:cNvCxnSpPr/>
            <p:nvPr/>
          </p:nvCxnSpPr>
          <p:spPr>
            <a:xfrm flipH="1">
              <a:off x="7425000" y="3681360"/>
              <a:ext cx="4763880" cy="3177000"/>
            </a:xfrm>
            <a:prstGeom prst="straightConnector1">
              <a:avLst/>
            </a:prstGeom>
            <a:ln w="9525" cap="rnd">
              <a:solidFill>
                <a:srgbClr val="FFFFFF">
                  <a:lumMod val="85000"/>
                </a:srgbClr>
              </a:solidFill>
              <a:round/>
            </a:ln>
          </p:spPr>
        </p:cxnSp>
        <p:sp>
          <p:nvSpPr>
            <p:cNvPr id="66" name="Rectangle 23"/>
            <p:cNvSpPr/>
            <p:nvPr/>
          </p:nvSpPr>
          <p:spPr>
            <a:xfrm>
              <a:off x="9181440" y="-8640"/>
              <a:ext cx="3007080" cy="6866280"/>
            </a:xfrm>
            <a:custGeom>
              <a:avLst/>
              <a:gdLst>
                <a:gd name="textAreaLeft" fmla="*/ 0 w 3007080"/>
                <a:gd name="textAreaRight" fmla="*/ 3007440 w 3007080"/>
                <a:gd name="textAreaTop" fmla="*/ 0 h 6866280"/>
                <a:gd name="textAreaBottom" fmla="*/ 6866640 h 6866280"/>
              </a:gdLst>
              <a:ahLst/>
              <a:cxnLst/>
              <a:rect l="textAreaLeft" t="textAreaTop" r="textAreaRight" b="textAreaBottom"/>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nl-NL" sz="1800" b="0" strike="noStrike" spc="-1">
                <a:solidFill>
                  <a:srgbClr val="000000"/>
                </a:solidFill>
                <a:latin typeface="Arial"/>
              </a:endParaRPr>
            </a:p>
          </p:txBody>
        </p:sp>
        <p:sp>
          <p:nvSpPr>
            <p:cNvPr id="67" name="Rectangle 25"/>
            <p:cNvSpPr/>
            <p:nvPr/>
          </p:nvSpPr>
          <p:spPr>
            <a:xfrm>
              <a:off x="9603360" y="-8640"/>
              <a:ext cx="2588040" cy="6866280"/>
            </a:xfrm>
            <a:custGeom>
              <a:avLst/>
              <a:gdLst>
                <a:gd name="textAreaLeft" fmla="*/ 0 w 2588040"/>
                <a:gd name="textAreaRight" fmla="*/ 2588400 w 2588040"/>
                <a:gd name="textAreaTop" fmla="*/ 0 h 6866280"/>
                <a:gd name="textAreaBottom" fmla="*/ 6866640 h 6866280"/>
              </a:gdLst>
              <a:ahLst/>
              <a:cxnLst/>
              <a:rect l="textAreaLeft" t="textAreaTop" r="textAreaRight" b="textAreaBottom"/>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nl-NL" sz="1800" b="0" strike="noStrike" spc="-1">
                <a:solidFill>
                  <a:srgbClr val="000000"/>
                </a:solidFill>
                <a:latin typeface="Arial"/>
              </a:endParaRPr>
            </a:p>
          </p:txBody>
        </p:sp>
        <p:sp>
          <p:nvSpPr>
            <p:cNvPr id="68" name="Isosceles Triangle 23"/>
            <p:cNvSpPr/>
            <p:nvPr/>
          </p:nvSpPr>
          <p:spPr>
            <a:xfrm>
              <a:off x="8932320" y="3048120"/>
              <a:ext cx="3259440" cy="3809520"/>
            </a:xfrm>
            <a:prstGeom prst="triangle">
              <a:avLst>
                <a:gd name="adj" fmla="val 100000"/>
              </a:avLst>
            </a:prstGeom>
            <a:solidFill>
              <a:schemeClr val="accent2">
                <a:alpha val="72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nl-NL" sz="1800" b="0" strike="noStrike" spc="-1">
                <a:solidFill>
                  <a:srgbClr val="000000"/>
                </a:solidFill>
                <a:latin typeface="Arial"/>
              </a:endParaRPr>
            </a:p>
          </p:txBody>
        </p:sp>
        <p:sp>
          <p:nvSpPr>
            <p:cNvPr id="69" name="Rectangle 27"/>
            <p:cNvSpPr/>
            <p:nvPr/>
          </p:nvSpPr>
          <p:spPr>
            <a:xfrm>
              <a:off x="9334440" y="-8640"/>
              <a:ext cx="2854080" cy="6866280"/>
            </a:xfrm>
            <a:custGeom>
              <a:avLst/>
              <a:gdLst>
                <a:gd name="textAreaLeft" fmla="*/ 0 w 2854080"/>
                <a:gd name="textAreaRight" fmla="*/ 2854440 w 2854080"/>
                <a:gd name="textAreaTop" fmla="*/ 0 h 6866280"/>
                <a:gd name="textAreaBottom" fmla="*/ 6866640 h 6866280"/>
              </a:gdLst>
              <a:ahLst/>
              <a:cxnLst/>
              <a:rect l="textAreaLeft" t="textAreaTop" r="textAreaRight" b="textAreaBottom"/>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nl-NL" sz="1800" b="0" strike="noStrike" spc="-1">
                <a:solidFill>
                  <a:srgbClr val="000000"/>
                </a:solidFill>
                <a:latin typeface="Arial"/>
              </a:endParaRPr>
            </a:p>
          </p:txBody>
        </p:sp>
        <p:sp>
          <p:nvSpPr>
            <p:cNvPr id="70" name="Rectangle 28"/>
            <p:cNvSpPr/>
            <p:nvPr/>
          </p:nvSpPr>
          <p:spPr>
            <a:xfrm>
              <a:off x="10898640" y="-8640"/>
              <a:ext cx="1289880" cy="6866280"/>
            </a:xfrm>
            <a:custGeom>
              <a:avLst/>
              <a:gdLst>
                <a:gd name="textAreaLeft" fmla="*/ 0 w 1289880"/>
                <a:gd name="textAreaRight" fmla="*/ 1290240 w 1289880"/>
                <a:gd name="textAreaTop" fmla="*/ 0 h 6866280"/>
                <a:gd name="textAreaBottom" fmla="*/ 6866640 h 6866280"/>
              </a:gdLst>
              <a:ahLst/>
              <a:cxnLst/>
              <a:rect l="textAreaLeft" t="textAreaTop" r="textAreaRight" b="textAreaBottom"/>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nl-NL" sz="1800" b="0" strike="noStrike" spc="-1">
                <a:solidFill>
                  <a:srgbClr val="000000"/>
                </a:solidFill>
                <a:latin typeface="Arial"/>
              </a:endParaRPr>
            </a:p>
          </p:txBody>
        </p:sp>
        <p:sp>
          <p:nvSpPr>
            <p:cNvPr id="71" name="Rectangle 29"/>
            <p:cNvSpPr/>
            <p:nvPr/>
          </p:nvSpPr>
          <p:spPr>
            <a:xfrm>
              <a:off x="10938960" y="-8640"/>
              <a:ext cx="1249560" cy="6866280"/>
            </a:xfrm>
            <a:custGeom>
              <a:avLst/>
              <a:gdLst>
                <a:gd name="textAreaLeft" fmla="*/ 0 w 1249560"/>
                <a:gd name="textAreaRight" fmla="*/ 1249920 w 1249560"/>
                <a:gd name="textAreaTop" fmla="*/ 0 h 6866280"/>
                <a:gd name="textAreaBottom" fmla="*/ 6866640 h 6866280"/>
              </a:gdLst>
              <a:ahLst/>
              <a:cxnLst/>
              <a:rect l="textAreaLeft" t="textAreaTop" r="textAreaRight" b="textAreaBottom"/>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nl-NL" sz="1800" b="0" strike="noStrike" spc="-1">
                <a:solidFill>
                  <a:srgbClr val="000000"/>
                </a:solidFill>
                <a:latin typeface="Arial"/>
              </a:endParaRPr>
            </a:p>
          </p:txBody>
        </p:sp>
        <p:sp>
          <p:nvSpPr>
            <p:cNvPr id="72" name="Isosceles Triangle 27"/>
            <p:cNvSpPr/>
            <p:nvPr/>
          </p:nvSpPr>
          <p:spPr>
            <a:xfrm>
              <a:off x="10371600" y="3589920"/>
              <a:ext cx="1816920" cy="3267720"/>
            </a:xfrm>
            <a:prstGeom prst="triangle">
              <a:avLst>
                <a:gd name="adj" fmla="val 100000"/>
              </a:avLst>
            </a:prstGeom>
            <a:solidFill>
              <a:schemeClr val="accent1">
                <a:alpha val="8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nl-NL" sz="1800" b="0" strike="noStrike" spc="-1">
                <a:solidFill>
                  <a:srgbClr val="000000"/>
                </a:solidFill>
                <a:latin typeface="Arial"/>
              </a:endParaRPr>
            </a:p>
          </p:txBody>
        </p:sp>
        <p:sp>
          <p:nvSpPr>
            <p:cNvPr id="73" name="Isosceles Triangle 28"/>
            <p:cNvSpPr/>
            <p:nvPr/>
          </p:nvSpPr>
          <p:spPr>
            <a:xfrm>
              <a:off x="0" y="4013280"/>
              <a:ext cx="448200" cy="2844360"/>
            </a:xfrm>
            <a:prstGeom prst="triangle">
              <a:avLst>
                <a:gd name="adj" fmla="val 0"/>
              </a:avLst>
            </a:prstGeom>
            <a:solidFill>
              <a:schemeClr val="accent1">
                <a:alpha val="85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nl-NL" sz="1800" b="0" strike="noStrike" spc="-1">
                <a:solidFill>
                  <a:srgbClr val="000000"/>
                </a:solidFill>
                <a:latin typeface="Arial"/>
              </a:endParaRPr>
            </a:p>
          </p:txBody>
        </p:sp>
      </p:grpSp>
      <p:sp>
        <p:nvSpPr>
          <p:cNvPr id="74" name="PlaceHolder 1"/>
          <p:cNvSpPr>
            <a:spLocks noGrp="1"/>
          </p:cNvSpPr>
          <p:nvPr>
            <p:ph type="title"/>
          </p:nvPr>
        </p:nvSpPr>
        <p:spPr>
          <a:xfrm>
            <a:off x="677160" y="609480"/>
            <a:ext cx="8596440" cy="1320480"/>
          </a:xfrm>
          <a:prstGeom prst="rect">
            <a:avLst/>
          </a:prstGeom>
          <a:noFill/>
          <a:ln w="0">
            <a:noFill/>
          </a:ln>
        </p:spPr>
        <p:txBody>
          <a:bodyPr anchor="t">
            <a:normAutofit/>
          </a:bodyPr>
          <a:lstStyle/>
          <a:p>
            <a:pPr indent="0" defTabSz="457200">
              <a:lnSpc>
                <a:spcPct val="100000"/>
              </a:lnSpc>
              <a:buNone/>
            </a:pPr>
            <a:r>
              <a:rPr lang="nl-NL" sz="3600" b="0" strike="noStrike" spc="-1">
                <a:solidFill>
                  <a:schemeClr val="accent1"/>
                </a:solidFill>
                <a:latin typeface="Trebuchet MS"/>
              </a:rPr>
              <a:t>Klik om stijl te bewerken</a:t>
            </a:r>
            <a:endParaRPr lang="en-US" sz="3600" b="0" strike="noStrike" spc="-1">
              <a:solidFill>
                <a:schemeClr val="dk1"/>
              </a:solidFill>
              <a:latin typeface="Trebuchet MS"/>
            </a:endParaRPr>
          </a:p>
        </p:txBody>
      </p:sp>
      <p:sp>
        <p:nvSpPr>
          <p:cNvPr id="75" name="PlaceHolder 2"/>
          <p:cNvSpPr>
            <a:spLocks noGrp="1"/>
          </p:cNvSpPr>
          <p:nvPr>
            <p:ph type="body"/>
          </p:nvPr>
        </p:nvSpPr>
        <p:spPr>
          <a:xfrm>
            <a:off x="677160" y="2160720"/>
            <a:ext cx="8596440" cy="3880440"/>
          </a:xfrm>
          <a:prstGeom prst="rect">
            <a:avLst/>
          </a:prstGeom>
          <a:noFill/>
          <a:ln w="0">
            <a:noFill/>
          </a:ln>
        </p:spPr>
        <p:txBody>
          <a:bodyPr anchor="t">
            <a:noAutofit/>
          </a:bodyPr>
          <a:lstStyle/>
          <a:p>
            <a:pPr marL="343080" indent="-343080" defTabSz="457200">
              <a:lnSpc>
                <a:spcPct val="100000"/>
              </a:lnSpc>
              <a:spcBef>
                <a:spcPts val="1001"/>
              </a:spcBef>
              <a:buClr>
                <a:srgbClr val="90C226"/>
              </a:buClr>
              <a:buSzPct val="80000"/>
              <a:buFont typeface="Wingdings 3" charset="2"/>
              <a:buChar char=""/>
            </a:pPr>
            <a:r>
              <a:rPr lang="nl-NL" sz="1800" b="0" strike="noStrike" spc="-1">
                <a:solidFill>
                  <a:schemeClr val="dk1">
                    <a:lumMod val="75000"/>
                    <a:lumOff val="25000"/>
                  </a:schemeClr>
                </a:solidFill>
                <a:latin typeface="Trebuchet MS"/>
              </a:rPr>
              <a:t>Klikken om de tekststijl van het model te bewerken</a:t>
            </a:r>
            <a:endParaRPr lang="en-US" sz="1800" b="0" strike="noStrike" spc="-1">
              <a:solidFill>
                <a:schemeClr val="dk1">
                  <a:lumMod val="75000"/>
                  <a:lumOff val="25000"/>
                </a:schemeClr>
              </a:solidFill>
              <a:latin typeface="Trebuchet MS"/>
            </a:endParaRPr>
          </a:p>
          <a:p>
            <a:pPr marL="743040" lvl="1" indent="-285840" defTabSz="457200">
              <a:lnSpc>
                <a:spcPct val="100000"/>
              </a:lnSpc>
              <a:spcBef>
                <a:spcPts val="1001"/>
              </a:spcBef>
              <a:buClr>
                <a:srgbClr val="90C226"/>
              </a:buClr>
              <a:buSzPct val="80000"/>
              <a:buFont typeface="Wingdings 3" charset="2"/>
              <a:buChar char=""/>
            </a:pPr>
            <a:r>
              <a:rPr lang="nl-NL" sz="1600" b="0" strike="noStrike" spc="-1">
                <a:solidFill>
                  <a:schemeClr val="dk1">
                    <a:lumMod val="75000"/>
                    <a:lumOff val="25000"/>
                  </a:schemeClr>
                </a:solidFill>
                <a:latin typeface="Trebuchet MS"/>
              </a:rPr>
              <a:t>Tweede niveau</a:t>
            </a:r>
            <a:endParaRPr lang="en-US" sz="1600" b="0" strike="noStrike" spc="-1">
              <a:solidFill>
                <a:schemeClr val="dk1">
                  <a:lumMod val="75000"/>
                  <a:lumOff val="25000"/>
                </a:schemeClr>
              </a:solidFill>
              <a:latin typeface="Trebuchet MS"/>
            </a:endParaRPr>
          </a:p>
          <a:p>
            <a:pPr marL="1143000" lvl="2" indent="-228600" defTabSz="457200">
              <a:lnSpc>
                <a:spcPct val="100000"/>
              </a:lnSpc>
              <a:spcBef>
                <a:spcPts val="1001"/>
              </a:spcBef>
              <a:buClr>
                <a:srgbClr val="90C226"/>
              </a:buClr>
              <a:buSzPct val="80000"/>
              <a:buFont typeface="Wingdings 3" charset="2"/>
              <a:buChar char=""/>
            </a:pPr>
            <a:r>
              <a:rPr lang="nl-NL" sz="1400" b="0" strike="noStrike" spc="-1">
                <a:solidFill>
                  <a:schemeClr val="dk1">
                    <a:lumMod val="75000"/>
                    <a:lumOff val="25000"/>
                  </a:schemeClr>
                </a:solidFill>
                <a:latin typeface="Trebuchet MS"/>
              </a:rPr>
              <a:t>Derde niveau</a:t>
            </a:r>
            <a:endParaRPr lang="en-US" sz="1400" b="0" strike="noStrike" spc="-1">
              <a:solidFill>
                <a:schemeClr val="dk1">
                  <a:lumMod val="75000"/>
                  <a:lumOff val="25000"/>
                </a:schemeClr>
              </a:solidFill>
              <a:latin typeface="Trebuchet MS"/>
            </a:endParaRPr>
          </a:p>
          <a:p>
            <a:pPr marL="1600200" lvl="3" indent="-228600" defTabSz="457200">
              <a:lnSpc>
                <a:spcPct val="100000"/>
              </a:lnSpc>
              <a:spcBef>
                <a:spcPts val="1001"/>
              </a:spcBef>
              <a:buClr>
                <a:srgbClr val="90C226"/>
              </a:buClr>
              <a:buSzPct val="80000"/>
              <a:buFont typeface="Wingdings 3" charset="2"/>
              <a:buChar char=""/>
            </a:pPr>
            <a:r>
              <a:rPr lang="nl-NL" sz="1200" b="0" strike="noStrike" spc="-1">
                <a:solidFill>
                  <a:schemeClr val="dk1">
                    <a:lumMod val="75000"/>
                    <a:lumOff val="25000"/>
                  </a:schemeClr>
                </a:solidFill>
                <a:latin typeface="Trebuchet MS"/>
              </a:rPr>
              <a:t>Vierde niveau</a:t>
            </a:r>
            <a:endParaRPr lang="en-US" sz="1200" b="0" strike="noStrike" spc="-1">
              <a:solidFill>
                <a:schemeClr val="dk1">
                  <a:lumMod val="75000"/>
                  <a:lumOff val="25000"/>
                </a:schemeClr>
              </a:solidFill>
              <a:latin typeface="Trebuchet MS"/>
            </a:endParaRPr>
          </a:p>
          <a:p>
            <a:pPr marL="2057400" lvl="4" indent="-228600" defTabSz="457200">
              <a:lnSpc>
                <a:spcPct val="100000"/>
              </a:lnSpc>
              <a:spcBef>
                <a:spcPts val="1001"/>
              </a:spcBef>
              <a:buClr>
                <a:srgbClr val="90C226"/>
              </a:buClr>
              <a:buSzPct val="80000"/>
              <a:buFont typeface="Wingdings 3" charset="2"/>
              <a:buChar char=""/>
            </a:pPr>
            <a:r>
              <a:rPr lang="nl-NL" sz="1200" b="0" strike="noStrike" spc="-1">
                <a:solidFill>
                  <a:schemeClr val="dk1">
                    <a:lumMod val="75000"/>
                    <a:lumOff val="25000"/>
                  </a:schemeClr>
                </a:solidFill>
                <a:latin typeface="Trebuchet MS"/>
              </a:rPr>
              <a:t>Vijfde niveau</a:t>
            </a:r>
            <a:endParaRPr lang="en-US" sz="1200" b="0" strike="noStrike" spc="-1">
              <a:solidFill>
                <a:schemeClr val="dk1">
                  <a:lumMod val="75000"/>
                  <a:lumOff val="25000"/>
                </a:schemeClr>
              </a:solidFill>
              <a:latin typeface="Trebuchet MS"/>
            </a:endParaRPr>
          </a:p>
        </p:txBody>
      </p:sp>
      <p:sp>
        <p:nvSpPr>
          <p:cNvPr id="76" name="PlaceHolder 3"/>
          <p:cNvSpPr>
            <a:spLocks noGrp="1"/>
          </p:cNvSpPr>
          <p:nvPr>
            <p:ph type="dt" idx="4"/>
          </p:nvPr>
        </p:nvSpPr>
        <p:spPr>
          <a:xfrm>
            <a:off x="7205040" y="6041520"/>
            <a:ext cx="911520" cy="364680"/>
          </a:xfrm>
          <a:prstGeom prst="rect">
            <a:avLst/>
          </a:prstGeom>
          <a:noFill/>
          <a:ln w="0">
            <a:noFill/>
          </a:ln>
        </p:spPr>
        <p:txBody>
          <a:bodyPr anchor="ctr">
            <a:noAutofit/>
          </a:bodyPr>
          <a:lstStyle>
            <a:lvl1pPr indent="0" algn="r" defTabSz="457200">
              <a:lnSpc>
                <a:spcPct val="100000"/>
              </a:lnSpc>
              <a:buNone/>
              <a:defRPr lang="nl-NL" sz="900" b="0" strike="noStrike" spc="-1">
                <a:solidFill>
                  <a:schemeClr val="dk1">
                    <a:tint val="75000"/>
                  </a:schemeClr>
                </a:solidFill>
                <a:latin typeface="Trebuchet MS"/>
              </a:defRPr>
            </a:lvl1pPr>
          </a:lstStyle>
          <a:p>
            <a:pPr indent="0" algn="r" defTabSz="457200">
              <a:lnSpc>
                <a:spcPct val="100000"/>
              </a:lnSpc>
              <a:buNone/>
            </a:pPr>
            <a:r>
              <a:rPr lang="nl-NL" sz="900" b="0" strike="noStrike" spc="-1">
                <a:solidFill>
                  <a:schemeClr val="dk1">
                    <a:tint val="75000"/>
                  </a:schemeClr>
                </a:solidFill>
                <a:latin typeface="Trebuchet MS"/>
              </a:rPr>
              <a:t>&lt;datum/tijd&gt;</a:t>
            </a:r>
            <a:endParaRPr lang="nl-NL" sz="900" b="0" strike="noStrike" spc="-1">
              <a:solidFill>
                <a:srgbClr val="000000"/>
              </a:solidFill>
              <a:latin typeface="Times New Roman"/>
            </a:endParaRPr>
          </a:p>
        </p:txBody>
      </p:sp>
      <p:sp>
        <p:nvSpPr>
          <p:cNvPr id="77" name="PlaceHolder 4"/>
          <p:cNvSpPr>
            <a:spLocks noGrp="1"/>
          </p:cNvSpPr>
          <p:nvPr>
            <p:ph type="ftr" idx="5"/>
          </p:nvPr>
        </p:nvSpPr>
        <p:spPr>
          <a:xfrm>
            <a:off x="677160" y="6041520"/>
            <a:ext cx="6297120" cy="364680"/>
          </a:xfrm>
          <a:prstGeom prst="rect">
            <a:avLst/>
          </a:prstGeom>
          <a:noFill/>
          <a:ln w="0">
            <a:noFill/>
          </a:ln>
        </p:spPr>
        <p:txBody>
          <a:bodyPr anchor="ctr">
            <a:noAutofit/>
          </a:bodyPr>
          <a:lstStyle>
            <a:lvl1pPr indent="0" algn="ctr">
              <a:buNone/>
              <a:defRPr lang="nl-NL" sz="1400" b="0" strike="noStrike" spc="-1">
                <a:solidFill>
                  <a:srgbClr val="000000"/>
                </a:solidFill>
                <a:latin typeface="Times New Roman"/>
              </a:defRPr>
            </a:lvl1pPr>
          </a:lstStyle>
          <a:p>
            <a:pPr indent="0" algn="ctr">
              <a:buNone/>
            </a:pPr>
            <a:r>
              <a:rPr lang="nl-NL" sz="1400" b="0" strike="noStrike" spc="-1">
                <a:solidFill>
                  <a:srgbClr val="000000"/>
                </a:solidFill>
                <a:latin typeface="Times New Roman"/>
              </a:rPr>
              <a:t>&lt;voettekst&gt;</a:t>
            </a:r>
          </a:p>
        </p:txBody>
      </p:sp>
      <p:sp>
        <p:nvSpPr>
          <p:cNvPr id="78" name="PlaceHolder 5"/>
          <p:cNvSpPr>
            <a:spLocks noGrp="1"/>
          </p:cNvSpPr>
          <p:nvPr>
            <p:ph type="sldNum" idx="6"/>
          </p:nvPr>
        </p:nvSpPr>
        <p:spPr>
          <a:xfrm>
            <a:off x="8590680" y="6041520"/>
            <a:ext cx="682920" cy="364680"/>
          </a:xfrm>
          <a:prstGeom prst="rect">
            <a:avLst/>
          </a:prstGeom>
          <a:noFill/>
          <a:ln w="0">
            <a:noFill/>
          </a:ln>
        </p:spPr>
        <p:txBody>
          <a:bodyPr anchor="ctr">
            <a:noAutofit/>
          </a:bodyPr>
          <a:lstStyle>
            <a:lvl1pPr indent="0" algn="r" defTabSz="457200">
              <a:lnSpc>
                <a:spcPct val="100000"/>
              </a:lnSpc>
              <a:buNone/>
              <a:defRPr lang="nl-NL" sz="900" b="0" strike="noStrike" spc="-1">
                <a:solidFill>
                  <a:schemeClr val="accent1"/>
                </a:solidFill>
                <a:latin typeface="Trebuchet MS"/>
              </a:defRPr>
            </a:lvl1pPr>
          </a:lstStyle>
          <a:p>
            <a:pPr indent="0" algn="r" defTabSz="457200">
              <a:lnSpc>
                <a:spcPct val="100000"/>
              </a:lnSpc>
              <a:buNone/>
            </a:pPr>
            <a:fld id="{14D26DFA-A27D-4026-B342-75F5475ABCCD}" type="slidenum">
              <a:rPr lang="nl-NL" sz="900" b="0" strike="noStrike" spc="-1">
                <a:solidFill>
                  <a:schemeClr val="accent1"/>
                </a:solidFill>
                <a:latin typeface="Trebuchet MS"/>
              </a:rPr>
              <a:t>‹nr.›</a:t>
            </a:fld>
            <a:endParaRPr lang="nl-NL" sz="900" b="0" strike="noStrike" spc="-1">
              <a:solidFill>
                <a:srgbClr val="000000"/>
              </a:solidFill>
              <a:latin typeface="Times New Roman"/>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hyperlink" Target="mailto:mf@ericakruiderijen.nl" TargetMode="Externa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 name="PlaceHolder 1"/>
          <p:cNvSpPr>
            <a:spLocks noGrp="1"/>
          </p:cNvSpPr>
          <p:nvPr>
            <p:ph type="title"/>
          </p:nvPr>
        </p:nvSpPr>
        <p:spPr>
          <a:xfrm>
            <a:off x="1506960" y="2404440"/>
            <a:ext cx="7766640" cy="1645920"/>
          </a:xfrm>
          <a:prstGeom prst="rect">
            <a:avLst/>
          </a:prstGeom>
          <a:noFill/>
          <a:ln w="0">
            <a:noFill/>
          </a:ln>
        </p:spPr>
        <p:txBody>
          <a:bodyPr anchor="b">
            <a:noAutofit/>
          </a:bodyPr>
          <a:lstStyle/>
          <a:p>
            <a:pPr indent="0" algn="r" defTabSz="457200">
              <a:lnSpc>
                <a:spcPct val="100000"/>
              </a:lnSpc>
              <a:buNone/>
            </a:pPr>
            <a:r>
              <a:rPr lang="nl-NL" sz="5400" b="0" strike="noStrike" spc="-1">
                <a:solidFill>
                  <a:schemeClr val="accent1"/>
                </a:solidFill>
                <a:latin typeface="Trebuchet MS"/>
              </a:rPr>
              <a:t>Erica: Nieuw!</a:t>
            </a:r>
            <a:endParaRPr lang="en-US" sz="5400" b="0" strike="noStrike" spc="-1">
              <a:solidFill>
                <a:schemeClr val="dk1"/>
              </a:solidFill>
              <a:latin typeface="Trebuchet MS"/>
            </a:endParaRPr>
          </a:p>
        </p:txBody>
      </p:sp>
      <p:sp>
        <p:nvSpPr>
          <p:cNvPr id="116" name="PlaceHolder 2"/>
          <p:cNvSpPr>
            <a:spLocks noGrp="1"/>
          </p:cNvSpPr>
          <p:nvPr>
            <p:ph type="subTitle"/>
          </p:nvPr>
        </p:nvSpPr>
        <p:spPr>
          <a:xfrm>
            <a:off x="1506960" y="4050720"/>
            <a:ext cx="7766640" cy="1096560"/>
          </a:xfrm>
          <a:prstGeom prst="rect">
            <a:avLst/>
          </a:prstGeom>
          <a:noFill/>
          <a:ln w="0">
            <a:noFill/>
          </a:ln>
        </p:spPr>
        <p:txBody>
          <a:bodyPr anchor="t">
            <a:noAutofit/>
          </a:bodyPr>
          <a:lstStyle/>
          <a:p>
            <a:pPr indent="0" algn="r" defTabSz="457200">
              <a:lnSpc>
                <a:spcPct val="100000"/>
              </a:lnSpc>
              <a:spcBef>
                <a:spcPts val="1001"/>
              </a:spcBef>
              <a:buNone/>
              <a:tabLst>
                <a:tab pos="0" algn="l"/>
              </a:tabLst>
            </a:pPr>
            <a:r>
              <a:rPr lang="nl-NL" sz="1800" b="0" strike="noStrike" spc="-1">
                <a:solidFill>
                  <a:schemeClr val="dk1">
                    <a:lumMod val="50000"/>
                    <a:lumOff val="50000"/>
                  </a:schemeClr>
                </a:solidFill>
                <a:latin typeface="Trebuchet MS"/>
              </a:rPr>
              <a:t>Training 5  </a:t>
            </a:r>
            <a:endParaRPr lang="nl-NL" sz="1800" b="0" strike="noStrike" spc="-1">
              <a:solidFill>
                <a:srgbClr val="000000"/>
              </a:solidFill>
              <a:latin typeface="Arial"/>
            </a:endParaRPr>
          </a:p>
          <a:p>
            <a:pPr indent="0" algn="r" defTabSz="457200">
              <a:lnSpc>
                <a:spcPct val="100000"/>
              </a:lnSpc>
              <a:spcBef>
                <a:spcPts val="1001"/>
              </a:spcBef>
              <a:buNone/>
              <a:tabLst>
                <a:tab pos="0" algn="l"/>
              </a:tabLst>
            </a:pPr>
            <a:endParaRPr lang="nl-NL" sz="1800" b="0" strike="noStrike" spc="-1">
              <a:solidFill>
                <a:srgbClr val="000000"/>
              </a:solidFill>
              <a:latin typeface="Arial"/>
            </a:endParaRPr>
          </a:p>
        </p:txBody>
      </p:sp>
      <p:pic>
        <p:nvPicPr>
          <p:cNvPr id="117" name="Picture 2" descr="C:\Users\Zijerveld\Desktop\Erica\promotie, online, offline\NS 25.11.2014\Erica_logo_final_PO_herbals_1080x651_PMS.jpg"/>
          <p:cNvPicPr/>
          <p:nvPr/>
        </p:nvPicPr>
        <p:blipFill>
          <a:blip r:embed="rId2"/>
          <a:stretch/>
        </p:blipFill>
        <p:spPr>
          <a:xfrm>
            <a:off x="11023560" y="6117120"/>
            <a:ext cx="1007640" cy="607320"/>
          </a:xfrm>
          <a:prstGeom prst="rect">
            <a:avLst/>
          </a:prstGeom>
          <a:ln w="0">
            <a:noFill/>
          </a:ln>
        </p:spPr>
      </p:pic>
    </p:spTree>
  </p:cSld>
  <p:clrMapOvr>
    <a:masterClrMapping/>
  </p:clrMapOvr>
  <mc:AlternateContent xmlns:mc="http://schemas.openxmlformats.org/markup-compatibility/2006" xmlns:p14="http://schemas.microsoft.com/office/powerpoint/2010/main">
    <mc:Choice Requires="p14">
      <p:transition spd="slow">
        <p14:flash/>
      </p:transition>
    </mc:Choice>
    <mc:Fallback xmlns="" xmlns:p15="http://schemas.microsoft.com/office/powerpoint/2012/main">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PlaceHolder 1"/>
          <p:cNvSpPr>
            <a:spLocks noGrp="1"/>
          </p:cNvSpPr>
          <p:nvPr>
            <p:ph type="title"/>
          </p:nvPr>
        </p:nvSpPr>
        <p:spPr>
          <a:xfrm>
            <a:off x="677160" y="609480"/>
            <a:ext cx="8596440" cy="1320480"/>
          </a:xfrm>
          <a:prstGeom prst="rect">
            <a:avLst/>
          </a:prstGeom>
          <a:noFill/>
          <a:ln w="0">
            <a:noFill/>
          </a:ln>
        </p:spPr>
        <p:txBody>
          <a:bodyPr anchor="t">
            <a:noAutofit/>
          </a:bodyPr>
          <a:lstStyle/>
          <a:p>
            <a:pPr indent="0" defTabSz="457200">
              <a:lnSpc>
                <a:spcPct val="100000"/>
              </a:lnSpc>
              <a:buNone/>
            </a:pPr>
            <a:r>
              <a:rPr lang="nl-NL" sz="3600" b="0" strike="noStrike" spc="-1">
                <a:solidFill>
                  <a:schemeClr val="accent1"/>
                </a:solidFill>
                <a:latin typeface="Trebuchet MS"/>
              </a:rPr>
              <a:t>Lion’s mane</a:t>
            </a:r>
            <a:endParaRPr lang="en-US" sz="3600" b="0" strike="noStrike" spc="-1">
              <a:solidFill>
                <a:schemeClr val="dk1"/>
              </a:solidFill>
              <a:latin typeface="Trebuchet MS"/>
            </a:endParaRPr>
          </a:p>
        </p:txBody>
      </p:sp>
      <p:sp>
        <p:nvSpPr>
          <p:cNvPr id="133" name="PlaceHolder 2"/>
          <p:cNvSpPr>
            <a:spLocks noGrp="1"/>
          </p:cNvSpPr>
          <p:nvPr>
            <p:ph/>
          </p:nvPr>
        </p:nvSpPr>
        <p:spPr>
          <a:xfrm>
            <a:off x="677160" y="1699560"/>
            <a:ext cx="8596440" cy="3880440"/>
          </a:xfrm>
          <a:prstGeom prst="rect">
            <a:avLst/>
          </a:prstGeom>
          <a:noFill/>
          <a:ln w="0">
            <a:noFill/>
          </a:ln>
        </p:spPr>
        <p:txBody>
          <a:bodyPr anchor="t">
            <a:noAutofit/>
          </a:bodyPr>
          <a:lstStyle/>
          <a:p>
            <a:pPr indent="0" defTabSz="457200">
              <a:lnSpc>
                <a:spcPct val="100000"/>
              </a:lnSpc>
              <a:spcBef>
                <a:spcPts val="1001"/>
              </a:spcBef>
              <a:buNone/>
              <a:tabLst>
                <a:tab pos="0" algn="l"/>
              </a:tabLst>
            </a:pPr>
            <a:r>
              <a:rPr lang="nl-NL" sz="1800" b="0" strike="noStrike" spc="-1" dirty="0">
                <a:solidFill>
                  <a:schemeClr val="dk1">
                    <a:lumMod val="75000"/>
                    <a:lumOff val="25000"/>
                  </a:schemeClr>
                </a:solidFill>
                <a:latin typeface="Trebuchet MS"/>
              </a:rPr>
              <a:t>- Stimuleert </a:t>
            </a:r>
            <a:r>
              <a:rPr lang="nl-NL" sz="1800" b="0" strike="noStrike" spc="-1" dirty="0" err="1">
                <a:solidFill>
                  <a:schemeClr val="dk1">
                    <a:lumMod val="75000"/>
                    <a:lumOff val="25000"/>
                  </a:schemeClr>
                </a:solidFill>
                <a:latin typeface="Trebuchet MS"/>
              </a:rPr>
              <a:t>Nerve</a:t>
            </a:r>
            <a:r>
              <a:rPr lang="nl-NL" sz="1800" b="0" strike="noStrike" spc="-1" dirty="0">
                <a:solidFill>
                  <a:schemeClr val="dk1">
                    <a:lumMod val="75000"/>
                    <a:lumOff val="25000"/>
                  </a:schemeClr>
                </a:solidFill>
                <a:latin typeface="Trebuchet MS"/>
              </a:rPr>
              <a:t> </a:t>
            </a:r>
            <a:r>
              <a:rPr lang="nl-NL" sz="1800" b="0" strike="noStrike" spc="-1" dirty="0" err="1">
                <a:solidFill>
                  <a:schemeClr val="dk1">
                    <a:lumMod val="75000"/>
                    <a:lumOff val="25000"/>
                  </a:schemeClr>
                </a:solidFill>
                <a:latin typeface="Trebuchet MS"/>
              </a:rPr>
              <a:t>Growth</a:t>
            </a:r>
            <a:r>
              <a:rPr lang="nl-NL" sz="1800" b="0" strike="noStrike" spc="-1" dirty="0">
                <a:solidFill>
                  <a:schemeClr val="dk1">
                    <a:lumMod val="75000"/>
                    <a:lumOff val="25000"/>
                  </a:schemeClr>
                </a:solidFill>
                <a:latin typeface="Trebuchet MS"/>
              </a:rPr>
              <a:t> factor (NGF): 	</a:t>
            </a:r>
            <a:endParaRPr lang="en-US" sz="1800" b="0" strike="noStrike" spc="-1" dirty="0">
              <a:solidFill>
                <a:schemeClr val="dk1">
                  <a:lumMod val="75000"/>
                  <a:lumOff val="25000"/>
                </a:schemeClr>
              </a:solidFill>
              <a:latin typeface="Trebuchet MS"/>
            </a:endParaRPr>
          </a:p>
          <a:p>
            <a:pPr marL="216000" indent="-216000" defTabSz="457200">
              <a:lnSpc>
                <a:spcPct val="100000"/>
              </a:lnSpc>
              <a:spcBef>
                <a:spcPts val="1001"/>
              </a:spcBef>
              <a:buClr>
                <a:srgbClr val="000000"/>
              </a:buClr>
              <a:buSzPct val="45000"/>
              <a:buFont typeface="Wingdings" charset="2"/>
              <a:buChar char=""/>
              <a:tabLst>
                <a:tab pos="0" algn="l"/>
              </a:tabLst>
            </a:pPr>
            <a:r>
              <a:rPr lang="nl-NL" sz="1800" b="0" strike="noStrike" spc="-1" dirty="0">
                <a:solidFill>
                  <a:schemeClr val="dk1">
                    <a:lumMod val="75000"/>
                    <a:lumOff val="25000"/>
                  </a:schemeClr>
                </a:solidFill>
                <a:latin typeface="Trebuchet MS"/>
              </a:rPr>
              <a:t>groei, herstel, overleving zenuwcellen</a:t>
            </a:r>
            <a:endParaRPr lang="en-US" sz="1800" b="0" strike="noStrike" spc="-1" dirty="0">
              <a:solidFill>
                <a:schemeClr val="dk1">
                  <a:lumMod val="75000"/>
                  <a:lumOff val="25000"/>
                </a:schemeClr>
              </a:solidFill>
              <a:latin typeface="Trebuchet MS"/>
            </a:endParaRPr>
          </a:p>
          <a:p>
            <a:pPr marL="216000" indent="-216000" defTabSz="457200">
              <a:lnSpc>
                <a:spcPct val="100000"/>
              </a:lnSpc>
              <a:spcBef>
                <a:spcPts val="1001"/>
              </a:spcBef>
              <a:buClr>
                <a:srgbClr val="000000"/>
              </a:buClr>
              <a:buSzPct val="45000"/>
              <a:buFont typeface="Wingdings" charset="2"/>
              <a:buChar char=""/>
              <a:tabLst>
                <a:tab pos="0" algn="l"/>
              </a:tabLst>
            </a:pPr>
            <a:r>
              <a:rPr lang="nl-NL" sz="1800" b="0" strike="noStrike" spc="-1" dirty="0">
                <a:solidFill>
                  <a:schemeClr val="dk1">
                    <a:lumMod val="75000"/>
                    <a:lumOff val="25000"/>
                  </a:schemeClr>
                </a:solidFill>
                <a:latin typeface="Trebuchet MS"/>
              </a:rPr>
              <a:t>cognitieve functies</a:t>
            </a:r>
            <a:endParaRPr lang="en-US" sz="18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1800" b="0" strike="noStrike" spc="-1" dirty="0">
                <a:solidFill>
                  <a:schemeClr val="dk1">
                    <a:lumMod val="75000"/>
                    <a:lumOff val="25000"/>
                  </a:schemeClr>
                </a:solidFill>
                <a:latin typeface="Trebuchet MS"/>
              </a:rPr>
              <a:t>- Herstel myeline schede rond zenuwen</a:t>
            </a:r>
            <a:endParaRPr lang="en-US" sz="18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endParaRPr lang="en-US" sz="18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1800" b="0" strike="noStrike" spc="-1" dirty="0">
                <a:solidFill>
                  <a:schemeClr val="dk1">
                    <a:lumMod val="75000"/>
                    <a:lumOff val="25000"/>
                  </a:schemeClr>
                </a:solidFill>
                <a:latin typeface="Trebuchet MS"/>
              </a:rPr>
              <a:t>- Zorgt voor een betere focus en leer vermogen</a:t>
            </a:r>
            <a:endParaRPr lang="en-US" sz="18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1800" b="0" strike="noStrike" spc="-1" dirty="0">
                <a:solidFill>
                  <a:schemeClr val="dk1">
                    <a:lumMod val="75000"/>
                    <a:lumOff val="25000"/>
                  </a:schemeClr>
                </a:solidFill>
                <a:latin typeface="Trebuchet MS"/>
              </a:rPr>
              <a:t>- Helpt tegen angsten en depressie, betere slaap</a:t>
            </a:r>
            <a:endParaRPr lang="en-US" sz="18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1800" b="0" strike="noStrike" spc="-1" dirty="0">
                <a:solidFill>
                  <a:schemeClr val="dk1">
                    <a:lumMod val="75000"/>
                    <a:lumOff val="25000"/>
                  </a:schemeClr>
                </a:solidFill>
                <a:latin typeface="Trebuchet MS"/>
              </a:rPr>
              <a:t>- Ondersteund het herstel van neuro degeneratieve ziektes zoals alzheimer en</a:t>
            </a:r>
            <a:endParaRPr lang="en-US" sz="18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1800" b="0" strike="noStrike" spc="-1" dirty="0">
                <a:solidFill>
                  <a:schemeClr val="dk1">
                    <a:lumMod val="75000"/>
                    <a:lumOff val="25000"/>
                  </a:schemeClr>
                </a:solidFill>
                <a:latin typeface="Trebuchet MS"/>
              </a:rPr>
              <a:t>  dementie</a:t>
            </a:r>
            <a:endParaRPr lang="en-US" sz="18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1800" b="0" strike="noStrike" spc="-1" dirty="0">
                <a:solidFill>
                  <a:schemeClr val="dk1">
                    <a:lumMod val="75000"/>
                    <a:lumOff val="25000"/>
                  </a:schemeClr>
                </a:solidFill>
                <a:latin typeface="Trebuchet MS"/>
              </a:rPr>
              <a:t>- Helpt de darmen herstellen (aanmaak darmslijmvlies, ontstekingsremmend)</a:t>
            </a:r>
            <a:endParaRPr lang="en-US" sz="18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1800" b="0" strike="noStrike" spc="-1" dirty="0">
                <a:solidFill>
                  <a:schemeClr val="dk1">
                    <a:lumMod val="75000"/>
                    <a:lumOff val="25000"/>
                  </a:schemeClr>
                </a:solidFill>
                <a:latin typeface="Trebuchet MS"/>
              </a:rPr>
              <a:t>- Betere communicatie Darm-hersen (ENS)</a:t>
            </a:r>
            <a:endParaRPr lang="en-US" sz="18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endParaRPr lang="en-US" sz="18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endParaRPr lang="en-US" sz="18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endParaRPr lang="en-US" sz="18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endParaRPr lang="en-US" sz="18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endParaRPr lang="en-US" sz="18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endParaRPr lang="en-US" sz="1800" b="0" strike="noStrike" spc="-1" dirty="0">
              <a:solidFill>
                <a:schemeClr val="dk1">
                  <a:lumMod val="75000"/>
                  <a:lumOff val="25000"/>
                </a:schemeClr>
              </a:solidFill>
              <a:latin typeface="Trebuchet M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4" name="Afbeelding 5"/>
          <p:cNvPicPr/>
          <p:nvPr/>
        </p:nvPicPr>
        <p:blipFill>
          <a:blip r:embed="rId2"/>
          <a:stretch/>
        </p:blipFill>
        <p:spPr>
          <a:xfrm>
            <a:off x="2712600" y="604440"/>
            <a:ext cx="5883120" cy="5883120"/>
          </a:xfrm>
          <a:prstGeom prst="rect">
            <a:avLst/>
          </a:prstGeom>
          <a:ln w="0">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677160" y="609480"/>
            <a:ext cx="8596440" cy="1320480"/>
          </a:xfrm>
          <a:prstGeom prst="rect">
            <a:avLst/>
          </a:prstGeom>
          <a:noFill/>
          <a:ln w="0">
            <a:noFill/>
          </a:ln>
        </p:spPr>
        <p:txBody>
          <a:bodyPr anchor="t">
            <a:noAutofit/>
          </a:bodyPr>
          <a:lstStyle/>
          <a:p>
            <a:pPr indent="0" defTabSz="457200">
              <a:lnSpc>
                <a:spcPct val="100000"/>
              </a:lnSpc>
              <a:buNone/>
            </a:pPr>
            <a:r>
              <a:rPr lang="nl-NL" sz="3600" b="0" strike="noStrike" spc="-1">
                <a:solidFill>
                  <a:schemeClr val="accent1"/>
                </a:solidFill>
                <a:latin typeface="Trebuchet MS"/>
              </a:rPr>
              <a:t>Reishi</a:t>
            </a:r>
            <a:endParaRPr lang="en-US" sz="3600" b="0" strike="noStrike" spc="-1">
              <a:solidFill>
                <a:schemeClr val="dk1"/>
              </a:solidFill>
              <a:latin typeface="Trebuchet MS"/>
            </a:endParaRPr>
          </a:p>
        </p:txBody>
      </p:sp>
      <p:sp>
        <p:nvSpPr>
          <p:cNvPr id="136" name="PlaceHolder 2"/>
          <p:cNvSpPr>
            <a:spLocks noGrp="1"/>
          </p:cNvSpPr>
          <p:nvPr>
            <p:ph/>
          </p:nvPr>
        </p:nvSpPr>
        <p:spPr>
          <a:xfrm>
            <a:off x="677160" y="2160720"/>
            <a:ext cx="8596440" cy="3880440"/>
          </a:xfrm>
          <a:prstGeom prst="rect">
            <a:avLst/>
          </a:prstGeom>
          <a:noFill/>
          <a:ln w="0">
            <a:noFill/>
          </a:ln>
        </p:spPr>
        <p:txBody>
          <a:bodyPr anchor="t">
            <a:normAutofit/>
          </a:bodyPr>
          <a:lstStyle/>
          <a:p>
            <a:pPr marL="343080" indent="0" defTabSz="457200">
              <a:lnSpc>
                <a:spcPct val="100000"/>
              </a:lnSpc>
              <a:spcBef>
                <a:spcPts val="1001"/>
              </a:spcBef>
              <a:buNone/>
            </a:pPr>
            <a:endParaRPr lang="en-US" sz="1800" b="0" strike="noStrike" spc="-1">
              <a:solidFill>
                <a:schemeClr val="dk1">
                  <a:lumMod val="75000"/>
                  <a:lumOff val="25000"/>
                </a:schemeClr>
              </a:solidFill>
              <a:latin typeface="Trebuchet MS"/>
            </a:endParaRPr>
          </a:p>
          <a:p>
            <a:pPr marL="343080" indent="-343080" defTabSz="457200">
              <a:lnSpc>
                <a:spcPct val="100000"/>
              </a:lnSpc>
              <a:spcBef>
                <a:spcPts val="1001"/>
              </a:spcBef>
              <a:buClr>
                <a:srgbClr val="90C226"/>
              </a:buClr>
              <a:buSzPct val="80000"/>
              <a:buFont typeface="Wingdings 3" charset="2"/>
              <a:buChar char=""/>
            </a:pPr>
            <a:r>
              <a:rPr lang="nl-NL" sz="1800" b="1" strike="noStrike" spc="-1">
                <a:solidFill>
                  <a:schemeClr val="dk1">
                    <a:lumMod val="75000"/>
                    <a:lumOff val="25000"/>
                  </a:schemeClr>
                </a:solidFill>
                <a:latin typeface="Trebuchet MS"/>
              </a:rPr>
              <a:t>Verlaagd de stress reactie bij chronische stress</a:t>
            </a:r>
            <a:endParaRPr lang="en-US" sz="1800" b="0" strike="noStrike" spc="-1">
              <a:solidFill>
                <a:schemeClr val="dk1">
                  <a:lumMod val="75000"/>
                  <a:lumOff val="25000"/>
                </a:schemeClr>
              </a:solidFill>
              <a:latin typeface="Trebuchet MS"/>
            </a:endParaRPr>
          </a:p>
          <a:p>
            <a:pPr marL="343080" indent="-343080" defTabSz="457200">
              <a:lnSpc>
                <a:spcPct val="100000"/>
              </a:lnSpc>
              <a:spcBef>
                <a:spcPts val="1001"/>
              </a:spcBef>
              <a:buClr>
                <a:srgbClr val="90C226"/>
              </a:buClr>
              <a:buSzPct val="80000"/>
              <a:buFont typeface="Wingdings 3" charset="2"/>
              <a:buChar char=""/>
            </a:pPr>
            <a:r>
              <a:rPr lang="nl-NL" sz="1800" b="1" strike="noStrike" spc="-1">
                <a:solidFill>
                  <a:schemeClr val="dk1">
                    <a:lumMod val="75000"/>
                    <a:lumOff val="25000"/>
                  </a:schemeClr>
                </a:solidFill>
                <a:latin typeface="Trebuchet MS"/>
              </a:rPr>
              <a:t>Helpt je beter en dieper te slapen</a:t>
            </a:r>
            <a:endParaRPr lang="en-US" sz="1800" b="0" strike="noStrike" spc="-1">
              <a:solidFill>
                <a:schemeClr val="dk1">
                  <a:lumMod val="75000"/>
                  <a:lumOff val="25000"/>
                </a:schemeClr>
              </a:solidFill>
              <a:latin typeface="Trebuchet MS"/>
            </a:endParaRPr>
          </a:p>
          <a:p>
            <a:pPr marL="343080" indent="-343080" defTabSz="457200">
              <a:lnSpc>
                <a:spcPct val="100000"/>
              </a:lnSpc>
              <a:spcBef>
                <a:spcPts val="1001"/>
              </a:spcBef>
              <a:buClr>
                <a:srgbClr val="90C226"/>
              </a:buClr>
              <a:buSzPct val="80000"/>
              <a:buFont typeface="Wingdings 3" charset="2"/>
              <a:buChar char=""/>
            </a:pPr>
            <a:r>
              <a:rPr lang="nl-NL" sz="1800" b="1" strike="noStrike" spc="-1">
                <a:solidFill>
                  <a:schemeClr val="dk1">
                    <a:lumMod val="75000"/>
                    <a:lumOff val="25000"/>
                  </a:schemeClr>
                </a:solidFill>
                <a:latin typeface="Trebuchet MS"/>
              </a:rPr>
              <a:t>Heeft een kalmerend effect</a:t>
            </a:r>
            <a:endParaRPr lang="en-US" sz="1800" b="0" strike="noStrike" spc="-1">
              <a:solidFill>
                <a:schemeClr val="dk1">
                  <a:lumMod val="75000"/>
                  <a:lumOff val="25000"/>
                </a:schemeClr>
              </a:solidFill>
              <a:latin typeface="Trebuchet MS"/>
            </a:endParaRPr>
          </a:p>
          <a:p>
            <a:pPr marL="343080" indent="-343080" defTabSz="457200">
              <a:lnSpc>
                <a:spcPct val="100000"/>
              </a:lnSpc>
              <a:spcBef>
                <a:spcPts val="1001"/>
              </a:spcBef>
              <a:buClr>
                <a:srgbClr val="90C226"/>
              </a:buClr>
              <a:buSzPct val="80000"/>
              <a:buFont typeface="Wingdings 3" charset="2"/>
              <a:buChar char=""/>
            </a:pPr>
            <a:r>
              <a:rPr lang="nl-NL" sz="1800" b="1" strike="noStrike" spc="-1">
                <a:solidFill>
                  <a:schemeClr val="dk1">
                    <a:lumMod val="75000"/>
                    <a:lumOff val="25000"/>
                  </a:schemeClr>
                </a:solidFill>
                <a:latin typeface="Trebuchet MS"/>
              </a:rPr>
              <a:t>Ideaal bij burn-out en emotionele stress</a:t>
            </a:r>
            <a:endParaRPr lang="en-US" sz="1800" b="0" strike="noStrike" spc="-1">
              <a:solidFill>
                <a:schemeClr val="dk1">
                  <a:lumMod val="75000"/>
                  <a:lumOff val="25000"/>
                </a:schemeClr>
              </a:solidFill>
              <a:latin typeface="Trebuchet MS"/>
            </a:endParaRPr>
          </a:p>
          <a:p>
            <a:pPr marL="343080" indent="-343080" defTabSz="457200">
              <a:lnSpc>
                <a:spcPct val="100000"/>
              </a:lnSpc>
              <a:spcBef>
                <a:spcPts val="1001"/>
              </a:spcBef>
              <a:buClr>
                <a:srgbClr val="90C226"/>
              </a:buClr>
              <a:buSzPct val="80000"/>
              <a:buFont typeface="Wingdings 3" charset="2"/>
              <a:buChar char=""/>
            </a:pPr>
            <a:r>
              <a:rPr lang="nl-NL" sz="1800" b="1" strike="noStrike" spc="-1">
                <a:solidFill>
                  <a:schemeClr val="dk1">
                    <a:lumMod val="75000"/>
                    <a:lumOff val="25000"/>
                  </a:schemeClr>
                </a:solidFill>
                <a:latin typeface="Trebuchet MS"/>
              </a:rPr>
              <a:t>Gaat laaggradige ontstekingen tegen en reguleert de bloedsuiker</a:t>
            </a:r>
            <a:endParaRPr lang="en-US" sz="1800" b="0" strike="noStrike" spc="-1">
              <a:solidFill>
                <a:schemeClr val="dk1">
                  <a:lumMod val="75000"/>
                  <a:lumOff val="25000"/>
                </a:schemeClr>
              </a:solidFill>
              <a:latin typeface="Trebuchet M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 name="PlaceHolder 1"/>
          <p:cNvSpPr>
            <a:spLocks noGrp="1"/>
          </p:cNvSpPr>
          <p:nvPr>
            <p:ph type="title"/>
          </p:nvPr>
        </p:nvSpPr>
        <p:spPr>
          <a:xfrm>
            <a:off x="677160" y="609480"/>
            <a:ext cx="8596440" cy="1320480"/>
          </a:xfrm>
          <a:prstGeom prst="rect">
            <a:avLst/>
          </a:prstGeom>
          <a:noFill/>
          <a:ln w="0">
            <a:noFill/>
          </a:ln>
        </p:spPr>
        <p:txBody>
          <a:bodyPr anchor="t">
            <a:noAutofit/>
          </a:bodyPr>
          <a:lstStyle/>
          <a:p>
            <a:pPr indent="0" defTabSz="457200">
              <a:lnSpc>
                <a:spcPct val="100000"/>
              </a:lnSpc>
              <a:buNone/>
            </a:pPr>
            <a:r>
              <a:rPr lang="nl-NL" sz="3600" b="0" strike="noStrike" spc="-1">
                <a:solidFill>
                  <a:schemeClr val="accent1"/>
                </a:solidFill>
                <a:latin typeface="Trebuchet MS"/>
              </a:rPr>
              <a:t>Cordyceps</a:t>
            </a:r>
            <a:endParaRPr lang="en-US" sz="3600" b="0" strike="noStrike" spc="-1">
              <a:solidFill>
                <a:schemeClr val="dk1"/>
              </a:solidFill>
              <a:latin typeface="Trebuchet MS"/>
            </a:endParaRPr>
          </a:p>
        </p:txBody>
      </p:sp>
      <p:sp>
        <p:nvSpPr>
          <p:cNvPr id="138" name="PlaceHolder 2"/>
          <p:cNvSpPr>
            <a:spLocks noGrp="1"/>
          </p:cNvSpPr>
          <p:nvPr>
            <p:ph/>
          </p:nvPr>
        </p:nvSpPr>
        <p:spPr>
          <a:xfrm>
            <a:off x="677160" y="2160720"/>
            <a:ext cx="8596440" cy="3880440"/>
          </a:xfrm>
          <a:prstGeom prst="rect">
            <a:avLst/>
          </a:prstGeom>
          <a:noFill/>
          <a:ln w="0">
            <a:noFill/>
          </a:ln>
        </p:spPr>
        <p:txBody>
          <a:bodyPr anchor="t">
            <a:normAutofit/>
          </a:bodyPr>
          <a:lstStyle/>
          <a:p>
            <a:pPr marL="343080" indent="0" defTabSz="457200">
              <a:lnSpc>
                <a:spcPct val="100000"/>
              </a:lnSpc>
              <a:spcBef>
                <a:spcPts val="1001"/>
              </a:spcBef>
              <a:buNone/>
            </a:pPr>
            <a:endParaRPr lang="en-US" sz="1800" b="0" strike="noStrike" spc="-1">
              <a:solidFill>
                <a:schemeClr val="dk1">
                  <a:lumMod val="75000"/>
                  <a:lumOff val="25000"/>
                </a:schemeClr>
              </a:solidFill>
              <a:latin typeface="Trebuchet MS"/>
            </a:endParaRPr>
          </a:p>
          <a:p>
            <a:pPr marL="343080" indent="-343080" defTabSz="457200">
              <a:lnSpc>
                <a:spcPct val="100000"/>
              </a:lnSpc>
              <a:spcBef>
                <a:spcPts val="1001"/>
              </a:spcBef>
              <a:buClr>
                <a:srgbClr val="90C226"/>
              </a:buClr>
              <a:buSzPct val="80000"/>
              <a:buFont typeface="Wingdings 3" charset="2"/>
              <a:buChar char=""/>
            </a:pPr>
            <a:r>
              <a:rPr lang="nl-NL" sz="1800" b="1" strike="noStrike" spc="-1">
                <a:solidFill>
                  <a:schemeClr val="dk1">
                    <a:lumMod val="75000"/>
                    <a:lumOff val="25000"/>
                  </a:schemeClr>
                </a:solidFill>
                <a:latin typeface="Trebuchet MS"/>
              </a:rPr>
              <a:t>Verhoogd het zuurstof gehalte in het bloed</a:t>
            </a:r>
            <a:endParaRPr lang="en-US" sz="1800" b="0" strike="noStrike" spc="-1">
              <a:solidFill>
                <a:schemeClr val="dk1">
                  <a:lumMod val="75000"/>
                  <a:lumOff val="25000"/>
                </a:schemeClr>
              </a:solidFill>
              <a:latin typeface="Trebuchet MS"/>
            </a:endParaRPr>
          </a:p>
          <a:p>
            <a:pPr marL="343080" indent="-343080" defTabSz="457200">
              <a:lnSpc>
                <a:spcPct val="100000"/>
              </a:lnSpc>
              <a:spcBef>
                <a:spcPts val="1001"/>
              </a:spcBef>
              <a:buClr>
                <a:srgbClr val="90C226"/>
              </a:buClr>
              <a:buSzPct val="80000"/>
              <a:buFont typeface="Wingdings 3" charset="2"/>
              <a:buChar char=""/>
            </a:pPr>
            <a:r>
              <a:rPr lang="nl-NL" sz="1800" b="1" strike="noStrike" spc="-1">
                <a:solidFill>
                  <a:schemeClr val="dk1">
                    <a:lumMod val="75000"/>
                    <a:lumOff val="25000"/>
                  </a:schemeClr>
                </a:solidFill>
                <a:latin typeface="Trebuchet MS"/>
              </a:rPr>
              <a:t>Boost de dopamine</a:t>
            </a:r>
            <a:endParaRPr lang="en-US" sz="1800" b="0" strike="noStrike" spc="-1">
              <a:solidFill>
                <a:schemeClr val="dk1">
                  <a:lumMod val="75000"/>
                  <a:lumOff val="25000"/>
                </a:schemeClr>
              </a:solidFill>
              <a:latin typeface="Trebuchet MS"/>
            </a:endParaRPr>
          </a:p>
          <a:p>
            <a:pPr marL="343080" indent="-343080" defTabSz="457200">
              <a:lnSpc>
                <a:spcPct val="100000"/>
              </a:lnSpc>
              <a:spcBef>
                <a:spcPts val="1001"/>
              </a:spcBef>
              <a:buClr>
                <a:srgbClr val="90C226"/>
              </a:buClr>
              <a:buSzPct val="80000"/>
              <a:buFont typeface="Wingdings 3" charset="2"/>
              <a:buChar char=""/>
            </a:pPr>
            <a:r>
              <a:rPr lang="nl-NL" sz="1800" b="1" strike="noStrike" spc="-1">
                <a:solidFill>
                  <a:schemeClr val="dk1">
                    <a:lumMod val="75000"/>
                    <a:lumOff val="25000"/>
                  </a:schemeClr>
                </a:solidFill>
                <a:latin typeface="Trebuchet MS"/>
              </a:rPr>
              <a:t>Verhoogd het uithoudingsvermogen bij duursport (ATP, codycepine, adenosine)</a:t>
            </a:r>
            <a:endParaRPr lang="en-US" sz="1800" b="0" strike="noStrike" spc="-1">
              <a:solidFill>
                <a:schemeClr val="dk1">
                  <a:lumMod val="75000"/>
                  <a:lumOff val="25000"/>
                </a:schemeClr>
              </a:solidFill>
              <a:latin typeface="Trebuchet MS"/>
            </a:endParaRPr>
          </a:p>
          <a:p>
            <a:pPr marL="343080" indent="-343080" defTabSz="457200">
              <a:lnSpc>
                <a:spcPct val="100000"/>
              </a:lnSpc>
              <a:spcBef>
                <a:spcPts val="1001"/>
              </a:spcBef>
              <a:buClr>
                <a:srgbClr val="90C226"/>
              </a:buClr>
              <a:buSzPct val="80000"/>
              <a:buFont typeface="Wingdings 3" charset="2"/>
              <a:buChar char=""/>
            </a:pPr>
            <a:r>
              <a:rPr lang="nl-NL" sz="1800" b="1" strike="noStrike" spc="-1">
                <a:solidFill>
                  <a:schemeClr val="dk1">
                    <a:lumMod val="75000"/>
                    <a:lumOff val="25000"/>
                  </a:schemeClr>
                </a:solidFill>
                <a:latin typeface="Trebuchet MS"/>
              </a:rPr>
              <a:t>Verhoogd het libido</a:t>
            </a:r>
            <a:endParaRPr lang="en-US" sz="1800" b="0" strike="noStrike" spc="-1">
              <a:solidFill>
                <a:schemeClr val="dk1">
                  <a:lumMod val="75000"/>
                  <a:lumOff val="25000"/>
                </a:schemeClr>
              </a:solidFill>
              <a:latin typeface="Trebuchet M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F2A086-4125-EBDC-FB9C-92CED3BC440B}"/>
            </a:ext>
          </a:extLst>
        </p:cNvPr>
        <p:cNvGrpSpPr/>
        <p:nvPr/>
      </p:nvGrpSpPr>
      <p:grpSpPr>
        <a:xfrm>
          <a:off x="0" y="0"/>
          <a:ext cx="0" cy="0"/>
          <a:chOff x="0" y="0"/>
          <a:chExt cx="0" cy="0"/>
        </a:xfrm>
      </p:grpSpPr>
      <p:sp>
        <p:nvSpPr>
          <p:cNvPr id="139" name="PlaceHolder 1">
            <a:extLst>
              <a:ext uri="{FF2B5EF4-FFF2-40B4-BE49-F238E27FC236}">
                <a16:creationId xmlns:a16="http://schemas.microsoft.com/office/drawing/2014/main" id="{BF4A7310-1A97-BBDD-B002-23C26CBE2376}"/>
              </a:ext>
            </a:extLst>
          </p:cNvPr>
          <p:cNvSpPr>
            <a:spLocks noGrp="1"/>
          </p:cNvSpPr>
          <p:nvPr>
            <p:ph type="title"/>
          </p:nvPr>
        </p:nvSpPr>
        <p:spPr>
          <a:xfrm>
            <a:off x="677160" y="609480"/>
            <a:ext cx="8596440" cy="1320480"/>
          </a:xfrm>
          <a:prstGeom prst="rect">
            <a:avLst/>
          </a:prstGeom>
          <a:noFill/>
          <a:ln w="0">
            <a:noFill/>
          </a:ln>
        </p:spPr>
        <p:txBody>
          <a:bodyPr anchor="t">
            <a:noAutofit/>
          </a:bodyPr>
          <a:lstStyle/>
          <a:p>
            <a:pPr indent="0" defTabSz="457200">
              <a:lnSpc>
                <a:spcPct val="100000"/>
              </a:lnSpc>
              <a:buNone/>
            </a:pPr>
            <a:r>
              <a:rPr lang="nl-NL" sz="3600" b="0" strike="noStrike" spc="-1">
                <a:solidFill>
                  <a:schemeClr val="accent1"/>
                </a:solidFill>
                <a:latin typeface="Trebuchet MS"/>
              </a:rPr>
              <a:t>Vitamine K2 &amp; D3 softgels</a:t>
            </a:r>
            <a:br>
              <a:rPr sz="3600"/>
            </a:br>
            <a:endParaRPr lang="en-US" sz="3600" b="0" strike="noStrike" spc="-1">
              <a:solidFill>
                <a:schemeClr val="dk1"/>
              </a:solidFill>
              <a:latin typeface="Trebuchet MS"/>
            </a:endParaRPr>
          </a:p>
        </p:txBody>
      </p:sp>
      <p:sp>
        <p:nvSpPr>
          <p:cNvPr id="140" name="PlaceHolder 2">
            <a:extLst>
              <a:ext uri="{FF2B5EF4-FFF2-40B4-BE49-F238E27FC236}">
                <a16:creationId xmlns:a16="http://schemas.microsoft.com/office/drawing/2014/main" id="{1C7AE658-767F-5940-41AD-7C56941CE5D8}"/>
              </a:ext>
            </a:extLst>
          </p:cNvPr>
          <p:cNvSpPr>
            <a:spLocks noGrp="1"/>
          </p:cNvSpPr>
          <p:nvPr>
            <p:ph/>
          </p:nvPr>
        </p:nvSpPr>
        <p:spPr>
          <a:xfrm>
            <a:off x="587880" y="1660680"/>
            <a:ext cx="8919720" cy="4898160"/>
          </a:xfrm>
          <a:prstGeom prst="rect">
            <a:avLst/>
          </a:prstGeom>
          <a:noFill/>
          <a:ln w="0">
            <a:noFill/>
          </a:ln>
        </p:spPr>
        <p:txBody>
          <a:bodyPr anchor="t">
            <a:normAutofit/>
          </a:bodyPr>
          <a:lstStyle/>
          <a:p>
            <a:pPr indent="0" defTabSz="457200">
              <a:lnSpc>
                <a:spcPct val="100000"/>
              </a:lnSpc>
              <a:spcBef>
                <a:spcPts val="1001"/>
              </a:spcBef>
              <a:buNone/>
              <a:tabLst>
                <a:tab pos="0" algn="l"/>
              </a:tabLst>
            </a:pPr>
            <a:r>
              <a:rPr lang="nl-NL" sz="1800" spc="-1" dirty="0">
                <a:solidFill>
                  <a:schemeClr val="dk1">
                    <a:lumMod val="75000"/>
                    <a:lumOff val="25000"/>
                  </a:schemeClr>
                </a:solidFill>
                <a:latin typeface="Trebuchet MS"/>
              </a:rPr>
              <a:t>Binnenkort stappen we over naar </a:t>
            </a:r>
            <a:r>
              <a:rPr lang="nl-NL" sz="1800" spc="-1" dirty="0" err="1">
                <a:solidFill>
                  <a:schemeClr val="dk1">
                    <a:lumMod val="75000"/>
                    <a:lumOff val="25000"/>
                  </a:schemeClr>
                </a:solidFill>
                <a:latin typeface="Trebuchet MS"/>
              </a:rPr>
              <a:t>softgel</a:t>
            </a:r>
            <a:r>
              <a:rPr lang="nl-NL" sz="1800" spc="-1" dirty="0">
                <a:solidFill>
                  <a:schemeClr val="dk1">
                    <a:lumMod val="75000"/>
                    <a:lumOff val="25000"/>
                  </a:schemeClr>
                </a:solidFill>
                <a:latin typeface="Trebuchet MS"/>
              </a:rPr>
              <a:t> met verbeterde samenstelling.</a:t>
            </a:r>
          </a:p>
          <a:p>
            <a:pPr indent="0" defTabSz="457200">
              <a:lnSpc>
                <a:spcPct val="100000"/>
              </a:lnSpc>
              <a:spcBef>
                <a:spcPts val="1001"/>
              </a:spcBef>
              <a:buNone/>
              <a:tabLst>
                <a:tab pos="0" algn="l"/>
              </a:tabLst>
            </a:pPr>
            <a:endParaRPr lang="nl-NL" sz="18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1800" b="0" u="sng" strike="noStrike" spc="-1" dirty="0">
                <a:solidFill>
                  <a:schemeClr val="dk1">
                    <a:lumMod val="75000"/>
                    <a:lumOff val="25000"/>
                  </a:schemeClr>
                </a:solidFill>
                <a:latin typeface="Trebuchet MS"/>
              </a:rPr>
              <a:t>Huidige samenstelling</a:t>
            </a:r>
            <a:r>
              <a:rPr lang="nl-NL" sz="1800" b="0" strike="noStrike" spc="-1" dirty="0">
                <a:solidFill>
                  <a:schemeClr val="dk1">
                    <a:lumMod val="75000"/>
                    <a:lumOff val="25000"/>
                  </a:schemeClr>
                </a:solidFill>
                <a:latin typeface="Trebuchet MS"/>
              </a:rPr>
              <a:t>					</a:t>
            </a:r>
            <a:r>
              <a:rPr lang="nl-NL" sz="1800" b="0" u="sng" strike="noStrike" spc="-1" dirty="0">
                <a:solidFill>
                  <a:schemeClr val="dk1">
                    <a:lumMod val="75000"/>
                    <a:lumOff val="25000"/>
                  </a:schemeClr>
                </a:solidFill>
                <a:latin typeface="Trebuchet MS"/>
              </a:rPr>
              <a:t>Nieuwe samenstelling</a:t>
            </a:r>
          </a:p>
          <a:p>
            <a:pPr indent="0" defTabSz="457200">
              <a:lnSpc>
                <a:spcPct val="100000"/>
              </a:lnSpc>
              <a:spcBef>
                <a:spcPts val="1001"/>
              </a:spcBef>
              <a:buNone/>
              <a:tabLst>
                <a:tab pos="0" algn="l"/>
              </a:tabLst>
            </a:pPr>
            <a:r>
              <a:rPr lang="nl-NL" sz="1400" spc="-1" dirty="0">
                <a:solidFill>
                  <a:schemeClr val="dk1">
                    <a:lumMod val="75000"/>
                    <a:lumOff val="25000"/>
                  </a:schemeClr>
                </a:solidFill>
                <a:latin typeface="Trebuchet MS"/>
              </a:rPr>
              <a:t>Vitamine K2 (</a:t>
            </a:r>
            <a:r>
              <a:rPr lang="nl-NL" sz="1400" spc="-1" dirty="0" err="1">
                <a:solidFill>
                  <a:schemeClr val="dk1">
                    <a:lumMod val="75000"/>
                    <a:lumOff val="25000"/>
                  </a:schemeClr>
                </a:solidFill>
                <a:latin typeface="Trebuchet MS"/>
              </a:rPr>
              <a:t>Menaquinon</a:t>
            </a:r>
            <a:r>
              <a:rPr lang="nl-NL" sz="1400" spc="-1" dirty="0">
                <a:solidFill>
                  <a:schemeClr val="dk1">
                    <a:lumMod val="75000"/>
                    <a:lumOff val="25000"/>
                  </a:schemeClr>
                </a:solidFill>
                <a:latin typeface="Trebuchet MS"/>
              </a:rPr>
              <a:t> 7)   	45 </a:t>
            </a:r>
            <a:r>
              <a:rPr lang="nl-NL" sz="1400" spc="-1" dirty="0" err="1">
                <a:solidFill>
                  <a:schemeClr val="dk1">
                    <a:lumMod val="75000"/>
                    <a:lumOff val="25000"/>
                  </a:schemeClr>
                </a:solidFill>
                <a:latin typeface="Trebuchet MS"/>
              </a:rPr>
              <a:t>mcg</a:t>
            </a:r>
            <a:r>
              <a:rPr lang="nl-NL" sz="1400" spc="-1" dirty="0">
                <a:solidFill>
                  <a:schemeClr val="dk1">
                    <a:lumMod val="75000"/>
                    <a:lumOff val="25000"/>
                  </a:schemeClr>
                </a:solidFill>
                <a:latin typeface="Trebuchet MS"/>
              </a:rPr>
              <a:t>			Vitamine K2 (</a:t>
            </a:r>
            <a:r>
              <a:rPr lang="nl-NL" sz="1400" spc="-1" dirty="0" err="1">
                <a:solidFill>
                  <a:schemeClr val="dk1">
                    <a:lumMod val="75000"/>
                    <a:lumOff val="25000"/>
                  </a:schemeClr>
                </a:solidFill>
                <a:latin typeface="Trebuchet MS"/>
              </a:rPr>
              <a:t>Menaquinon</a:t>
            </a:r>
            <a:r>
              <a:rPr lang="nl-NL" sz="1400" spc="-1" dirty="0">
                <a:solidFill>
                  <a:schemeClr val="dk1">
                    <a:lumMod val="75000"/>
                    <a:lumOff val="25000"/>
                  </a:schemeClr>
                </a:solidFill>
                <a:latin typeface="Trebuchet MS"/>
              </a:rPr>
              <a:t> 7)		45 </a:t>
            </a:r>
            <a:r>
              <a:rPr lang="nl-NL" sz="1400" spc="-1" dirty="0" err="1">
                <a:solidFill>
                  <a:schemeClr val="dk1">
                    <a:lumMod val="75000"/>
                    <a:lumOff val="25000"/>
                  </a:schemeClr>
                </a:solidFill>
                <a:latin typeface="Trebuchet MS"/>
              </a:rPr>
              <a:t>mcg</a:t>
            </a:r>
            <a:endParaRPr lang="nl-NL" sz="1400"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1400" b="0" strike="noStrike" spc="-1" dirty="0">
                <a:solidFill>
                  <a:schemeClr val="dk1">
                    <a:lumMod val="75000"/>
                    <a:lumOff val="25000"/>
                  </a:schemeClr>
                </a:solidFill>
                <a:latin typeface="Trebuchet MS"/>
              </a:rPr>
              <a:t>Vitamine D3 (</a:t>
            </a:r>
            <a:r>
              <a:rPr lang="nl-NL" sz="1400" b="0" strike="noStrike" spc="-1" dirty="0" err="1">
                <a:solidFill>
                  <a:schemeClr val="dk1">
                    <a:lumMod val="75000"/>
                    <a:lumOff val="25000"/>
                  </a:schemeClr>
                </a:solidFill>
                <a:latin typeface="Trebuchet MS"/>
              </a:rPr>
              <a:t>cholecalciferol</a:t>
            </a:r>
            <a:r>
              <a:rPr lang="nl-NL" sz="1400" b="0" strike="noStrike" spc="-1" dirty="0">
                <a:solidFill>
                  <a:schemeClr val="dk1">
                    <a:lumMod val="75000"/>
                    <a:lumOff val="25000"/>
                  </a:schemeClr>
                </a:solidFill>
                <a:latin typeface="Trebuchet MS"/>
              </a:rPr>
              <a:t>)	 5 </a:t>
            </a:r>
            <a:r>
              <a:rPr lang="nl-NL" sz="1400" b="0" strike="noStrike" spc="-1" dirty="0" err="1">
                <a:solidFill>
                  <a:schemeClr val="dk1">
                    <a:lumMod val="75000"/>
                    <a:lumOff val="25000"/>
                  </a:schemeClr>
                </a:solidFill>
                <a:latin typeface="Trebuchet MS"/>
              </a:rPr>
              <a:t>mcg</a:t>
            </a:r>
            <a:r>
              <a:rPr lang="nl-NL" sz="1400" b="0" strike="noStrike" spc="-1" dirty="0">
                <a:solidFill>
                  <a:schemeClr val="dk1">
                    <a:lumMod val="75000"/>
                    <a:lumOff val="25000"/>
                  </a:schemeClr>
                </a:solidFill>
                <a:latin typeface="Trebuchet MS"/>
              </a:rPr>
              <a:t>			V</a:t>
            </a:r>
            <a:r>
              <a:rPr lang="nl-NL" sz="1400" spc="-1" dirty="0">
                <a:solidFill>
                  <a:schemeClr val="dk1">
                    <a:lumMod val="75000"/>
                    <a:lumOff val="25000"/>
                  </a:schemeClr>
                </a:solidFill>
                <a:latin typeface="Trebuchet MS"/>
              </a:rPr>
              <a:t>itamine D3 (</a:t>
            </a:r>
            <a:r>
              <a:rPr lang="nl-NL" sz="1400" spc="-1" dirty="0" err="1">
                <a:solidFill>
                  <a:schemeClr val="dk1">
                    <a:lumMod val="75000"/>
                    <a:lumOff val="25000"/>
                  </a:schemeClr>
                </a:solidFill>
                <a:latin typeface="Trebuchet MS"/>
              </a:rPr>
              <a:t>cholecalciferol</a:t>
            </a:r>
            <a:r>
              <a:rPr lang="nl-NL" sz="1400" spc="-1" dirty="0">
                <a:solidFill>
                  <a:schemeClr val="dk1">
                    <a:lumMod val="75000"/>
                    <a:lumOff val="25000"/>
                  </a:schemeClr>
                </a:solidFill>
                <a:latin typeface="Trebuchet MS"/>
              </a:rPr>
              <a:t>)       25 </a:t>
            </a:r>
            <a:r>
              <a:rPr lang="nl-NL" sz="1400" spc="-1" dirty="0" err="1">
                <a:solidFill>
                  <a:schemeClr val="dk1">
                    <a:lumMod val="75000"/>
                    <a:lumOff val="25000"/>
                  </a:schemeClr>
                </a:solidFill>
                <a:latin typeface="Trebuchet MS"/>
              </a:rPr>
              <a:t>mcg</a:t>
            </a:r>
            <a:r>
              <a:rPr lang="nl-NL" sz="1400" spc="-1" dirty="0">
                <a:solidFill>
                  <a:schemeClr val="dk1">
                    <a:lumMod val="75000"/>
                    <a:lumOff val="25000"/>
                  </a:schemeClr>
                </a:solidFill>
                <a:latin typeface="Trebuchet MS"/>
              </a:rPr>
              <a:t> / 1000 IE</a:t>
            </a:r>
            <a:endParaRPr lang="nl-NL" sz="14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1400" spc="-1" dirty="0">
                <a:solidFill>
                  <a:schemeClr val="dk1">
                    <a:lumMod val="75000"/>
                    <a:lumOff val="25000"/>
                  </a:schemeClr>
                </a:solidFill>
                <a:latin typeface="Trebuchet MS"/>
              </a:rPr>
              <a:t>Visolie (min. 30% Omega 3 vetzuren) 500 mg</a:t>
            </a:r>
          </a:p>
          <a:p>
            <a:pPr indent="0" defTabSz="457200">
              <a:lnSpc>
                <a:spcPct val="100000"/>
              </a:lnSpc>
              <a:spcBef>
                <a:spcPts val="1001"/>
              </a:spcBef>
              <a:buNone/>
              <a:tabLst>
                <a:tab pos="0" algn="l"/>
              </a:tabLst>
            </a:pPr>
            <a:endParaRPr lang="nl-NL" sz="1400"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endParaRPr lang="nl-NL" sz="1400"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endParaRPr lang="nl-NL" sz="1400" b="0" strike="noStrike" spc="-1" dirty="0">
              <a:solidFill>
                <a:schemeClr val="dk1">
                  <a:lumMod val="75000"/>
                  <a:lumOff val="25000"/>
                </a:schemeClr>
              </a:solidFill>
              <a:latin typeface="Trebuchet MS"/>
            </a:endParaRPr>
          </a:p>
        </p:txBody>
      </p:sp>
      <p:pic>
        <p:nvPicPr>
          <p:cNvPr id="3" name="Afbeelding 2">
            <a:extLst>
              <a:ext uri="{FF2B5EF4-FFF2-40B4-BE49-F238E27FC236}">
                <a16:creationId xmlns:a16="http://schemas.microsoft.com/office/drawing/2014/main" id="{6BFF2EF1-0D40-F529-2554-2505F4F1D71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80171" y="4163334"/>
            <a:ext cx="1620307" cy="2160410"/>
          </a:xfrm>
          <a:prstGeom prst="rect">
            <a:avLst/>
          </a:prstGeom>
          <a:scene3d>
            <a:camera prst="orthographicFront">
              <a:rot lat="0" lon="0" rev="10800000"/>
            </a:camera>
            <a:lightRig rig="threePt" dir="t"/>
          </a:scene3d>
        </p:spPr>
      </p:pic>
      <p:pic>
        <p:nvPicPr>
          <p:cNvPr id="2" name="Afbeelding 1">
            <a:extLst>
              <a:ext uri="{FF2B5EF4-FFF2-40B4-BE49-F238E27FC236}">
                <a16:creationId xmlns:a16="http://schemas.microsoft.com/office/drawing/2014/main" id="{2D8BC833-577B-9087-AA32-9A9988D33E9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30458" y="4163334"/>
            <a:ext cx="1620307" cy="2160409"/>
          </a:xfrm>
          <a:prstGeom prst="rect">
            <a:avLst/>
          </a:prstGeom>
          <a:scene3d>
            <a:camera prst="orthographicFront">
              <a:rot lat="0" lon="0" rev="10800000"/>
            </a:camera>
            <a:lightRig rig="threePt" dir="t"/>
          </a:scene3d>
        </p:spPr>
      </p:pic>
    </p:spTree>
    <p:extLst>
      <p:ext uri="{BB962C8B-B14F-4D97-AF65-F5344CB8AC3E}">
        <p14:creationId xmlns:p14="http://schemas.microsoft.com/office/powerpoint/2010/main" val="11433416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PlaceHolder 1"/>
          <p:cNvSpPr>
            <a:spLocks noGrp="1"/>
          </p:cNvSpPr>
          <p:nvPr>
            <p:ph type="title"/>
          </p:nvPr>
        </p:nvSpPr>
        <p:spPr>
          <a:xfrm>
            <a:off x="677160" y="609480"/>
            <a:ext cx="8596440" cy="1320480"/>
          </a:xfrm>
          <a:prstGeom prst="rect">
            <a:avLst/>
          </a:prstGeom>
          <a:noFill/>
          <a:ln w="0">
            <a:noFill/>
          </a:ln>
        </p:spPr>
        <p:txBody>
          <a:bodyPr anchor="t">
            <a:noAutofit/>
          </a:bodyPr>
          <a:lstStyle/>
          <a:p>
            <a:pPr indent="0" defTabSz="457200">
              <a:lnSpc>
                <a:spcPct val="100000"/>
              </a:lnSpc>
              <a:buNone/>
            </a:pPr>
            <a:r>
              <a:rPr lang="nl-NL" sz="3600" b="0" strike="noStrike" spc="-1">
                <a:solidFill>
                  <a:schemeClr val="accent1"/>
                </a:solidFill>
                <a:latin typeface="Trebuchet MS"/>
              </a:rPr>
              <a:t>Vitamine K2 &amp; D3 softgels</a:t>
            </a:r>
            <a:br>
              <a:rPr sz="3600"/>
            </a:br>
            <a:endParaRPr lang="en-US" sz="3600" b="0" strike="noStrike" spc="-1">
              <a:solidFill>
                <a:schemeClr val="dk1"/>
              </a:solidFill>
              <a:latin typeface="Trebuchet MS"/>
            </a:endParaRPr>
          </a:p>
        </p:txBody>
      </p:sp>
      <p:sp>
        <p:nvSpPr>
          <p:cNvPr id="140" name="PlaceHolder 2"/>
          <p:cNvSpPr>
            <a:spLocks noGrp="1"/>
          </p:cNvSpPr>
          <p:nvPr>
            <p:ph/>
          </p:nvPr>
        </p:nvSpPr>
        <p:spPr>
          <a:xfrm>
            <a:off x="587880" y="1660680"/>
            <a:ext cx="8919720" cy="4898160"/>
          </a:xfrm>
          <a:prstGeom prst="rect">
            <a:avLst/>
          </a:prstGeom>
          <a:noFill/>
          <a:ln w="0">
            <a:noFill/>
          </a:ln>
        </p:spPr>
        <p:txBody>
          <a:bodyPr anchor="t">
            <a:normAutofit/>
          </a:bodyPr>
          <a:lstStyle/>
          <a:p>
            <a:pPr indent="0" defTabSz="457200">
              <a:lnSpc>
                <a:spcPct val="100000"/>
              </a:lnSpc>
              <a:spcBef>
                <a:spcPts val="1001"/>
              </a:spcBef>
              <a:buNone/>
              <a:tabLst>
                <a:tab pos="0" algn="l"/>
              </a:tabLst>
            </a:pPr>
            <a:r>
              <a:rPr lang="nl-NL" sz="1600" dirty="0"/>
              <a:t> </a:t>
            </a:r>
            <a:r>
              <a:rPr lang="nl-NL" sz="1600" spc="-1" dirty="0">
                <a:solidFill>
                  <a:schemeClr val="dk1">
                    <a:lumMod val="75000"/>
                    <a:lumOff val="25000"/>
                  </a:schemeClr>
                </a:solidFill>
              </a:rPr>
              <a:t>-  Verhouding K2 en D3 is verbeterd, geen Omega 3 vetzuren meer. Niet iedereen wilde dit     </a:t>
            </a:r>
          </a:p>
          <a:p>
            <a:pPr indent="0" defTabSz="457200">
              <a:lnSpc>
                <a:spcPct val="100000"/>
              </a:lnSpc>
              <a:spcBef>
                <a:spcPts val="1001"/>
              </a:spcBef>
              <a:buNone/>
              <a:tabLst>
                <a:tab pos="0" algn="l"/>
              </a:tabLst>
            </a:pPr>
            <a:r>
              <a:rPr lang="nl-NL" sz="1600" spc="-1" dirty="0">
                <a:solidFill>
                  <a:schemeClr val="dk1">
                    <a:lumMod val="75000"/>
                    <a:lumOff val="25000"/>
                  </a:schemeClr>
                </a:solidFill>
              </a:rPr>
              <a:t>    en aandeel EPA en DHA niet gespecificeerd.</a:t>
            </a:r>
          </a:p>
          <a:p>
            <a:pPr indent="0" defTabSz="457200">
              <a:lnSpc>
                <a:spcPct val="100000"/>
              </a:lnSpc>
              <a:spcBef>
                <a:spcPts val="1001"/>
              </a:spcBef>
              <a:buNone/>
              <a:tabLst>
                <a:tab pos="0" algn="l"/>
              </a:tabLst>
            </a:pPr>
            <a:endParaRPr lang="nl-NL" sz="1600" spc="-1" dirty="0">
              <a:solidFill>
                <a:schemeClr val="dk1">
                  <a:lumMod val="75000"/>
                  <a:lumOff val="25000"/>
                </a:schemeClr>
              </a:solidFill>
            </a:endParaRPr>
          </a:p>
          <a:p>
            <a:pPr marL="514350" indent="-285750" defTabSz="457200">
              <a:lnSpc>
                <a:spcPct val="100000"/>
              </a:lnSpc>
              <a:spcBef>
                <a:spcPts val="1001"/>
              </a:spcBef>
              <a:buFontTx/>
              <a:buChar char="-"/>
              <a:tabLst>
                <a:tab pos="0" algn="l"/>
              </a:tabLst>
            </a:pPr>
            <a:r>
              <a:rPr lang="nl-NL" sz="1600" spc="-1" dirty="0">
                <a:solidFill>
                  <a:schemeClr val="dk1">
                    <a:lumMod val="75000"/>
                    <a:lumOff val="25000"/>
                  </a:schemeClr>
                </a:solidFill>
              </a:rPr>
              <a:t>Vitamine D3 en K2 worden vaak gecombineerd, omdat ze betrokken zijn bij processen rond de opname en benutting van calcium in het lichaam. Vitamine K2 stuurt als het ware het calcium naar de juiste plek dat vitamine D3 helpt opnemen. Vitamine K heeft ook een positief effect op de elasticiteit van de vaatwanden en helpt aderverkalking voorkomen.</a:t>
            </a:r>
          </a:p>
          <a:p>
            <a:pPr marL="514350" indent="-285750" defTabSz="457200">
              <a:lnSpc>
                <a:spcPct val="100000"/>
              </a:lnSpc>
              <a:spcBef>
                <a:spcPts val="1001"/>
              </a:spcBef>
              <a:buFontTx/>
              <a:buChar char="-"/>
              <a:tabLst>
                <a:tab pos="0" algn="l"/>
              </a:tabLst>
            </a:pPr>
            <a:endParaRPr lang="nl-NL" sz="1600" spc="-1" dirty="0">
              <a:solidFill>
                <a:schemeClr val="dk1">
                  <a:lumMod val="75000"/>
                  <a:lumOff val="25000"/>
                </a:schemeClr>
              </a:solidFill>
            </a:endParaRPr>
          </a:p>
          <a:p>
            <a:pPr marL="514350" indent="-285750" defTabSz="457200">
              <a:lnSpc>
                <a:spcPct val="100000"/>
              </a:lnSpc>
              <a:spcBef>
                <a:spcPts val="1001"/>
              </a:spcBef>
              <a:buFontTx/>
              <a:buChar char="-"/>
              <a:tabLst>
                <a:tab pos="0" algn="l"/>
              </a:tabLst>
            </a:pPr>
            <a:r>
              <a:rPr lang="nl-NL" sz="1600" dirty="0"/>
              <a:t>Een dosering van 45 </a:t>
            </a:r>
            <a:r>
              <a:rPr lang="nl-NL" sz="1600" dirty="0" err="1"/>
              <a:t>mcg</a:t>
            </a:r>
            <a:r>
              <a:rPr lang="nl-NL" sz="1600" dirty="0"/>
              <a:t> vitamine K wordt over het algemeen als veilig beschouwd voor mensen die bloedverdunners gebruiken, omdat deze dosis waarschijnlijk de werking van de medicatie niet significant beïnvloedt. </a:t>
            </a:r>
          </a:p>
          <a:p>
            <a:pPr indent="0" defTabSz="457200">
              <a:lnSpc>
                <a:spcPct val="100000"/>
              </a:lnSpc>
              <a:spcBef>
                <a:spcPts val="1001"/>
              </a:spcBef>
              <a:buNone/>
              <a:tabLst>
                <a:tab pos="0" algn="l"/>
              </a:tabLst>
            </a:pPr>
            <a:r>
              <a:rPr lang="nl-NL" sz="1600" dirty="0"/>
              <a:t>	Wel is het belangrijk om een arts te raadplegen, vooral als bloedverdunners van het type    	</a:t>
            </a:r>
            <a:r>
              <a:rPr lang="nl-NL" sz="1600" dirty="0" err="1"/>
              <a:t>coumarinederivaat</a:t>
            </a:r>
            <a:r>
              <a:rPr lang="nl-NL" sz="1600" dirty="0"/>
              <a:t> zijn (zoals fenprocoumon of acenocoumarol), aangezien vitamine K 	deze medicijnen kan remmen.</a:t>
            </a:r>
          </a:p>
          <a:p>
            <a:pPr indent="0" defTabSz="457200">
              <a:lnSpc>
                <a:spcPct val="100000"/>
              </a:lnSpc>
              <a:spcBef>
                <a:spcPts val="1001"/>
              </a:spcBef>
              <a:buNone/>
              <a:tabLst>
                <a:tab pos="0" algn="l"/>
              </a:tabLst>
            </a:pPr>
            <a:endParaRPr lang="nl-NL" sz="1600" spc="-1" dirty="0">
              <a:solidFill>
                <a:schemeClr val="dk1">
                  <a:lumMod val="75000"/>
                  <a:lumOff val="25000"/>
                </a:schemeClr>
              </a:solidFill>
            </a:endParaRPr>
          </a:p>
          <a:p>
            <a:pPr indent="0" defTabSz="457200">
              <a:lnSpc>
                <a:spcPct val="100000"/>
              </a:lnSpc>
              <a:spcBef>
                <a:spcPts val="1001"/>
              </a:spcBef>
              <a:buNone/>
              <a:tabLst>
                <a:tab pos="0" algn="l"/>
              </a:tabLst>
            </a:pPr>
            <a:endParaRPr lang="en-US" sz="1600" b="0" strike="noStrike" spc="-1" dirty="0">
              <a:solidFill>
                <a:schemeClr val="dk1">
                  <a:lumMod val="75000"/>
                  <a:lumOff val="25000"/>
                </a:schemeClr>
              </a:solidFill>
              <a:latin typeface="Trebuchet M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 name="PlaceHolder 1"/>
          <p:cNvSpPr>
            <a:spLocks noGrp="1"/>
          </p:cNvSpPr>
          <p:nvPr>
            <p:ph type="title"/>
          </p:nvPr>
        </p:nvSpPr>
        <p:spPr>
          <a:xfrm>
            <a:off x="677160" y="609480"/>
            <a:ext cx="8596440" cy="1320480"/>
          </a:xfrm>
          <a:prstGeom prst="rect">
            <a:avLst/>
          </a:prstGeom>
          <a:noFill/>
          <a:ln w="0">
            <a:noFill/>
          </a:ln>
        </p:spPr>
        <p:txBody>
          <a:bodyPr anchor="t">
            <a:noAutofit/>
          </a:bodyPr>
          <a:lstStyle/>
          <a:p>
            <a:pPr indent="0" defTabSz="457200">
              <a:lnSpc>
                <a:spcPct val="100000"/>
              </a:lnSpc>
              <a:buNone/>
            </a:pPr>
            <a:r>
              <a:rPr lang="nl-NL" sz="3600" b="0" strike="noStrike" spc="-1" dirty="0">
                <a:solidFill>
                  <a:schemeClr val="accent1"/>
                </a:solidFill>
                <a:latin typeface="Trebuchet MS"/>
              </a:rPr>
              <a:t>Lysine Pure way</a:t>
            </a:r>
            <a:endParaRPr lang="en-US" sz="3600" b="0" strike="noStrike" spc="-1" dirty="0">
              <a:solidFill>
                <a:schemeClr val="dk1"/>
              </a:solidFill>
              <a:latin typeface="Trebuchet MS"/>
            </a:endParaRPr>
          </a:p>
        </p:txBody>
      </p:sp>
      <p:sp>
        <p:nvSpPr>
          <p:cNvPr id="142" name="PlaceHolder 2"/>
          <p:cNvSpPr>
            <a:spLocks noGrp="1"/>
          </p:cNvSpPr>
          <p:nvPr>
            <p:ph/>
          </p:nvPr>
        </p:nvSpPr>
        <p:spPr>
          <a:xfrm>
            <a:off x="677160" y="1571946"/>
            <a:ext cx="8596440" cy="4469214"/>
          </a:xfrm>
          <a:prstGeom prst="rect">
            <a:avLst/>
          </a:prstGeom>
          <a:noFill/>
          <a:ln w="0">
            <a:noFill/>
          </a:ln>
        </p:spPr>
        <p:txBody>
          <a:bodyPr anchor="t">
            <a:noAutofit/>
          </a:bodyPr>
          <a:lstStyle/>
          <a:p>
            <a:pPr marL="343080" indent="-343080" defTabSz="457200">
              <a:lnSpc>
                <a:spcPct val="100000"/>
              </a:lnSpc>
              <a:spcBef>
                <a:spcPts val="1001"/>
              </a:spcBef>
              <a:buClr>
                <a:srgbClr val="90C226"/>
              </a:buClr>
              <a:buSzPct val="80000"/>
              <a:buFont typeface="Wingdings 3" charset="2"/>
              <a:buChar char=""/>
            </a:pPr>
            <a:r>
              <a:rPr lang="nl-NL" sz="1800" spc="-1" dirty="0">
                <a:solidFill>
                  <a:schemeClr val="dk1">
                    <a:lumMod val="75000"/>
                    <a:lumOff val="25000"/>
                  </a:schemeClr>
                </a:solidFill>
                <a:latin typeface="Trebuchet MS"/>
              </a:rPr>
              <a:t>We stappen binnenkort over naar aangepaste Lysine 1000 mg.</a:t>
            </a:r>
          </a:p>
          <a:p>
            <a:pPr marL="0" indent="0" defTabSz="457200">
              <a:lnSpc>
                <a:spcPct val="100000"/>
              </a:lnSpc>
              <a:spcBef>
                <a:spcPts val="1001"/>
              </a:spcBef>
              <a:buClr>
                <a:srgbClr val="90C226"/>
              </a:buClr>
              <a:buSzPct val="80000"/>
              <a:buNone/>
            </a:pPr>
            <a:endParaRPr lang="nl-NL" sz="1800" b="0" strike="noStrike" spc="-1" dirty="0">
              <a:solidFill>
                <a:schemeClr val="dk1">
                  <a:lumMod val="75000"/>
                  <a:lumOff val="25000"/>
                </a:schemeClr>
              </a:solidFill>
              <a:latin typeface="Trebuchet MS"/>
            </a:endParaRPr>
          </a:p>
          <a:p>
            <a:pPr marL="0" indent="0" defTabSz="457200">
              <a:lnSpc>
                <a:spcPct val="100000"/>
              </a:lnSpc>
              <a:spcBef>
                <a:spcPts val="1001"/>
              </a:spcBef>
              <a:buClr>
                <a:srgbClr val="90C226"/>
              </a:buClr>
              <a:buSzPct val="80000"/>
              <a:buNone/>
            </a:pPr>
            <a:r>
              <a:rPr lang="nl-NL" sz="1800" spc="-1" dirty="0">
                <a:solidFill>
                  <a:schemeClr val="dk1">
                    <a:lumMod val="75000"/>
                    <a:lumOff val="25000"/>
                  </a:schemeClr>
                </a:solidFill>
                <a:latin typeface="Trebuchet MS"/>
              </a:rPr>
              <a:t>1 tablet bevat: Lysine 1000 mg met </a:t>
            </a:r>
            <a:r>
              <a:rPr lang="nl-NL" sz="1800" spc="-1" dirty="0" err="1">
                <a:solidFill>
                  <a:schemeClr val="dk1">
                    <a:lumMod val="75000"/>
                    <a:lumOff val="25000"/>
                  </a:schemeClr>
                </a:solidFill>
                <a:latin typeface="Trebuchet MS"/>
              </a:rPr>
              <a:t>PureWay</a:t>
            </a:r>
            <a:r>
              <a:rPr lang="nl-NL" sz="1800" spc="-1" dirty="0">
                <a:solidFill>
                  <a:schemeClr val="dk1">
                    <a:lumMod val="75000"/>
                    <a:lumOff val="25000"/>
                  </a:schemeClr>
                </a:solidFill>
                <a:latin typeface="Trebuchet MS"/>
              </a:rPr>
              <a:t>-C 40 mg.</a:t>
            </a:r>
          </a:p>
          <a:p>
            <a:pPr marL="0" indent="0" defTabSz="457200">
              <a:lnSpc>
                <a:spcPct val="100000"/>
              </a:lnSpc>
              <a:spcBef>
                <a:spcPts val="1001"/>
              </a:spcBef>
              <a:buClr>
                <a:srgbClr val="90C226"/>
              </a:buClr>
              <a:buSzPct val="80000"/>
              <a:buNone/>
            </a:pPr>
            <a:endParaRPr lang="nl-NL" sz="1800" b="0" strike="noStrike" spc="-1" dirty="0">
              <a:solidFill>
                <a:schemeClr val="dk1">
                  <a:lumMod val="75000"/>
                  <a:lumOff val="25000"/>
                </a:schemeClr>
              </a:solidFill>
              <a:latin typeface="Trebuchet MS"/>
            </a:endParaRPr>
          </a:p>
          <a:p>
            <a:pPr marL="0" indent="0" defTabSz="457200">
              <a:lnSpc>
                <a:spcPct val="100000"/>
              </a:lnSpc>
              <a:spcBef>
                <a:spcPts val="1001"/>
              </a:spcBef>
              <a:buClr>
                <a:srgbClr val="90C226"/>
              </a:buClr>
              <a:buSzPct val="80000"/>
              <a:buNone/>
            </a:pPr>
            <a:r>
              <a:rPr lang="en-US" sz="1800" b="0" strike="noStrike" spc="-1" dirty="0" err="1">
                <a:solidFill>
                  <a:schemeClr val="dk1">
                    <a:lumMod val="75000"/>
                    <a:lumOff val="25000"/>
                  </a:schemeClr>
                </a:solidFill>
                <a:latin typeface="Trebuchet MS"/>
              </a:rPr>
              <a:t>PureWay</a:t>
            </a:r>
            <a:r>
              <a:rPr lang="en-US" sz="1800" b="0" strike="noStrike" spc="-1" dirty="0">
                <a:solidFill>
                  <a:schemeClr val="dk1">
                    <a:lumMod val="75000"/>
                    <a:lumOff val="25000"/>
                  </a:schemeClr>
                </a:solidFill>
                <a:latin typeface="Trebuchet MS"/>
              </a:rPr>
              <a:t>-C™ is </a:t>
            </a:r>
            <a:r>
              <a:rPr lang="en-US" sz="1800" b="0" strike="noStrike" spc="-1" dirty="0" err="1">
                <a:solidFill>
                  <a:schemeClr val="dk1">
                    <a:lumMod val="75000"/>
                    <a:lumOff val="25000"/>
                  </a:schemeClr>
                </a:solidFill>
                <a:latin typeface="Trebuchet MS"/>
              </a:rPr>
              <a:t>een</a:t>
            </a:r>
            <a:r>
              <a:rPr lang="en-US" sz="1800" b="0" strike="noStrike" spc="-1" dirty="0">
                <a:solidFill>
                  <a:schemeClr val="dk1">
                    <a:lumMod val="75000"/>
                    <a:lumOff val="25000"/>
                  </a:schemeClr>
                </a:solidFill>
                <a:latin typeface="Trebuchet MS"/>
              </a:rPr>
              <a:t> </a:t>
            </a:r>
            <a:r>
              <a:rPr lang="en-US" sz="1800" b="0" strike="noStrike" spc="-1" dirty="0" err="1">
                <a:solidFill>
                  <a:schemeClr val="dk1">
                    <a:lumMod val="75000"/>
                    <a:lumOff val="25000"/>
                  </a:schemeClr>
                </a:solidFill>
                <a:latin typeface="Trebuchet MS"/>
              </a:rPr>
              <a:t>gepatenteerde</a:t>
            </a:r>
            <a:r>
              <a:rPr lang="en-US" sz="1800" b="0" strike="noStrike" spc="-1" dirty="0">
                <a:solidFill>
                  <a:schemeClr val="dk1">
                    <a:lumMod val="75000"/>
                    <a:lumOff val="25000"/>
                  </a:schemeClr>
                </a:solidFill>
                <a:latin typeface="Trebuchet MS"/>
              </a:rPr>
              <a:t> mix van </a:t>
            </a:r>
            <a:r>
              <a:rPr lang="en-US" sz="1800" b="0" strike="noStrike" spc="-1" dirty="0" err="1">
                <a:solidFill>
                  <a:schemeClr val="dk1">
                    <a:lumMod val="75000"/>
                    <a:lumOff val="25000"/>
                  </a:schemeClr>
                </a:solidFill>
                <a:latin typeface="Trebuchet MS"/>
              </a:rPr>
              <a:t>vitamine</a:t>
            </a:r>
            <a:r>
              <a:rPr lang="en-US" sz="1800" b="0" strike="noStrike" spc="-1" dirty="0">
                <a:solidFill>
                  <a:schemeClr val="dk1">
                    <a:lumMod val="75000"/>
                    <a:lumOff val="25000"/>
                  </a:schemeClr>
                </a:solidFill>
                <a:latin typeface="Trebuchet MS"/>
              </a:rPr>
              <a:t> C (</a:t>
            </a:r>
            <a:r>
              <a:rPr lang="en-US" sz="1800" b="0" strike="noStrike" spc="-1" dirty="0" err="1">
                <a:solidFill>
                  <a:schemeClr val="dk1">
                    <a:lumMod val="75000"/>
                    <a:lumOff val="25000"/>
                  </a:schemeClr>
                </a:solidFill>
                <a:latin typeface="Trebuchet MS"/>
              </a:rPr>
              <a:t>ascorbinezuur</a:t>
            </a:r>
            <a:r>
              <a:rPr lang="en-US" sz="1800" b="0" strike="noStrike" spc="-1" dirty="0">
                <a:solidFill>
                  <a:schemeClr val="dk1">
                    <a:lumMod val="75000"/>
                    <a:lumOff val="25000"/>
                  </a:schemeClr>
                </a:solidFill>
                <a:latin typeface="Trebuchet MS"/>
              </a:rPr>
              <a:t>) en </a:t>
            </a:r>
            <a:r>
              <a:rPr lang="en-US" sz="1800" b="0" strike="noStrike" spc="-1" dirty="0" err="1">
                <a:solidFill>
                  <a:schemeClr val="dk1">
                    <a:lumMod val="75000"/>
                    <a:lumOff val="25000"/>
                  </a:schemeClr>
                </a:solidFill>
                <a:latin typeface="Trebuchet MS"/>
              </a:rPr>
              <a:t>plantaardige</a:t>
            </a:r>
            <a:r>
              <a:rPr lang="en-US" sz="1800" b="0" strike="noStrike" spc="-1" dirty="0">
                <a:solidFill>
                  <a:schemeClr val="dk1">
                    <a:lumMod val="75000"/>
                    <a:lumOff val="25000"/>
                  </a:schemeClr>
                </a:solidFill>
                <a:latin typeface="Trebuchet MS"/>
              </a:rPr>
              <a:t> </a:t>
            </a:r>
            <a:r>
              <a:rPr lang="en-US" sz="1800" b="0" strike="noStrike" spc="-1" dirty="0" err="1">
                <a:solidFill>
                  <a:schemeClr val="dk1">
                    <a:lumMod val="75000"/>
                    <a:lumOff val="25000"/>
                  </a:schemeClr>
                </a:solidFill>
                <a:latin typeface="Trebuchet MS"/>
              </a:rPr>
              <a:t>vetzuurmetabolieten</a:t>
            </a:r>
            <a:r>
              <a:rPr lang="en-US" sz="1800" spc="-1" dirty="0">
                <a:solidFill>
                  <a:schemeClr val="dk1">
                    <a:lumMod val="75000"/>
                    <a:lumOff val="25000"/>
                  </a:schemeClr>
                </a:solidFill>
                <a:latin typeface="Trebuchet MS"/>
              </a:rPr>
              <a:t>. </a:t>
            </a:r>
          </a:p>
          <a:p>
            <a:pPr defTabSz="457200">
              <a:lnSpc>
                <a:spcPct val="100000"/>
              </a:lnSpc>
              <a:spcBef>
                <a:spcPts val="1001"/>
              </a:spcBef>
              <a:buClr>
                <a:srgbClr val="90C226"/>
              </a:buClr>
              <a:buSzPct val="80000"/>
              <a:buFontTx/>
              <a:buChar char="-"/>
            </a:pPr>
            <a:r>
              <a:rPr lang="nl-NL" sz="1800" dirty="0"/>
              <a:t>grotere </a:t>
            </a:r>
            <a:r>
              <a:rPr lang="nl-NL" sz="1800" dirty="0" err="1"/>
              <a:t>biobeschikbaarheid</a:t>
            </a:r>
            <a:r>
              <a:rPr lang="nl-NL" sz="1800" dirty="0"/>
              <a:t> en beter opneembaar</a:t>
            </a:r>
          </a:p>
          <a:p>
            <a:pPr defTabSz="457200">
              <a:lnSpc>
                <a:spcPct val="100000"/>
              </a:lnSpc>
              <a:spcBef>
                <a:spcPts val="1001"/>
              </a:spcBef>
              <a:buClr>
                <a:srgbClr val="90C226"/>
              </a:buClr>
              <a:buSzPct val="80000"/>
              <a:buFontTx/>
              <a:buChar char="-"/>
            </a:pPr>
            <a:r>
              <a:rPr lang="nl-NL" sz="1800" dirty="0"/>
              <a:t>daarnaast mild voor maag en darmen.</a:t>
            </a:r>
          </a:p>
          <a:p>
            <a:pPr defTabSz="457200">
              <a:lnSpc>
                <a:spcPct val="100000"/>
              </a:lnSpc>
              <a:spcBef>
                <a:spcPts val="1001"/>
              </a:spcBef>
              <a:buClr>
                <a:srgbClr val="90C226"/>
              </a:buClr>
              <a:buSzPct val="80000"/>
              <a:buFontTx/>
              <a:buChar char="-"/>
            </a:pPr>
            <a:endParaRPr lang="nl-NL" sz="1800" dirty="0"/>
          </a:p>
          <a:p>
            <a:pPr defTabSz="457200">
              <a:lnSpc>
                <a:spcPct val="100000"/>
              </a:lnSpc>
              <a:spcBef>
                <a:spcPts val="1001"/>
              </a:spcBef>
              <a:buClr>
                <a:srgbClr val="90C226"/>
              </a:buClr>
              <a:buSzPct val="80000"/>
              <a:buFontTx/>
              <a:buChar char="-"/>
            </a:pPr>
            <a:r>
              <a:rPr lang="nl-NL" sz="1800" dirty="0"/>
              <a:t>Kan gecombineerd worden met Lysine </a:t>
            </a:r>
            <a:r>
              <a:rPr lang="nl-NL" sz="1800" dirty="0" err="1"/>
              <a:t>Lippencreme</a:t>
            </a:r>
            <a:r>
              <a:rPr lang="nl-NL" sz="1800" dirty="0"/>
              <a:t> of</a:t>
            </a:r>
          </a:p>
          <a:p>
            <a:pPr marL="0" indent="0" defTabSz="457200">
              <a:lnSpc>
                <a:spcPct val="100000"/>
              </a:lnSpc>
              <a:spcBef>
                <a:spcPts val="1001"/>
              </a:spcBef>
              <a:buClr>
                <a:srgbClr val="90C226"/>
              </a:buClr>
              <a:buSzPct val="80000"/>
              <a:buNone/>
            </a:pPr>
            <a:r>
              <a:rPr lang="nl-NL" sz="1800" dirty="0"/>
              <a:t> Lippenbalsem Acuut </a:t>
            </a:r>
          </a:p>
          <a:p>
            <a:pPr marL="0" indent="0" defTabSz="457200">
              <a:lnSpc>
                <a:spcPct val="100000"/>
              </a:lnSpc>
              <a:spcBef>
                <a:spcPts val="1001"/>
              </a:spcBef>
              <a:buClr>
                <a:srgbClr val="90C226"/>
              </a:buClr>
              <a:buSzPct val="80000"/>
              <a:buNone/>
            </a:pPr>
            <a:endParaRPr lang="nl-NL" sz="1800" b="0" strike="noStrike" spc="-1" dirty="0">
              <a:solidFill>
                <a:schemeClr val="dk1">
                  <a:lumMod val="75000"/>
                  <a:lumOff val="25000"/>
                </a:schemeClr>
              </a:solidFill>
              <a:latin typeface="Trebuchet MS"/>
            </a:endParaRPr>
          </a:p>
          <a:p>
            <a:pPr marL="0" indent="0" defTabSz="457200">
              <a:lnSpc>
                <a:spcPct val="100000"/>
              </a:lnSpc>
              <a:spcBef>
                <a:spcPts val="1001"/>
              </a:spcBef>
              <a:buClr>
                <a:srgbClr val="90C226"/>
              </a:buClr>
              <a:buSzPct val="80000"/>
              <a:buNone/>
            </a:pPr>
            <a:endParaRPr lang="en-US" sz="1800" b="0" strike="noStrike" spc="-1" dirty="0">
              <a:solidFill>
                <a:schemeClr val="dk1">
                  <a:lumMod val="75000"/>
                  <a:lumOff val="25000"/>
                </a:schemeClr>
              </a:solidFill>
              <a:latin typeface="Trebuchet MS"/>
            </a:endParaRPr>
          </a:p>
        </p:txBody>
      </p:sp>
      <p:pic>
        <p:nvPicPr>
          <p:cNvPr id="3" name="Afbeelding 2">
            <a:extLst>
              <a:ext uri="{FF2B5EF4-FFF2-40B4-BE49-F238E27FC236}">
                <a16:creationId xmlns:a16="http://schemas.microsoft.com/office/drawing/2014/main" id="{8B8293DC-8701-8BC4-B7F8-7C8368B483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24782" y="3806553"/>
            <a:ext cx="1404135" cy="1872180"/>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8C27F1-7608-E70E-00B1-E840DE266356}"/>
            </a:ext>
          </a:extLst>
        </p:cNvPr>
        <p:cNvGrpSpPr/>
        <p:nvPr/>
      </p:nvGrpSpPr>
      <p:grpSpPr>
        <a:xfrm>
          <a:off x="0" y="0"/>
          <a:ext cx="0" cy="0"/>
          <a:chOff x="0" y="0"/>
          <a:chExt cx="0" cy="0"/>
        </a:xfrm>
      </p:grpSpPr>
      <p:sp>
        <p:nvSpPr>
          <p:cNvPr id="141" name="PlaceHolder 1">
            <a:extLst>
              <a:ext uri="{FF2B5EF4-FFF2-40B4-BE49-F238E27FC236}">
                <a16:creationId xmlns:a16="http://schemas.microsoft.com/office/drawing/2014/main" id="{EDBE4398-1C62-59FE-76F8-DB174BDEE73A}"/>
              </a:ext>
            </a:extLst>
          </p:cNvPr>
          <p:cNvSpPr>
            <a:spLocks noGrp="1"/>
          </p:cNvSpPr>
          <p:nvPr>
            <p:ph type="title"/>
          </p:nvPr>
        </p:nvSpPr>
        <p:spPr>
          <a:xfrm>
            <a:off x="677160" y="609480"/>
            <a:ext cx="8596440" cy="1320480"/>
          </a:xfrm>
          <a:prstGeom prst="rect">
            <a:avLst/>
          </a:prstGeom>
          <a:noFill/>
          <a:ln w="0">
            <a:noFill/>
          </a:ln>
        </p:spPr>
        <p:txBody>
          <a:bodyPr anchor="t">
            <a:noAutofit/>
          </a:bodyPr>
          <a:lstStyle/>
          <a:p>
            <a:pPr indent="0" defTabSz="457200">
              <a:lnSpc>
                <a:spcPct val="100000"/>
              </a:lnSpc>
              <a:buNone/>
            </a:pPr>
            <a:r>
              <a:rPr lang="nl-NL" sz="3600" b="0" strike="noStrike" spc="-1" dirty="0">
                <a:solidFill>
                  <a:schemeClr val="accent1"/>
                </a:solidFill>
                <a:latin typeface="Trebuchet MS"/>
              </a:rPr>
              <a:t>Lysine Pure way</a:t>
            </a:r>
            <a:endParaRPr lang="en-US" sz="3600" b="0" strike="noStrike" spc="-1" dirty="0">
              <a:solidFill>
                <a:schemeClr val="dk1"/>
              </a:solidFill>
              <a:latin typeface="Trebuchet MS"/>
            </a:endParaRPr>
          </a:p>
        </p:txBody>
      </p:sp>
      <p:sp>
        <p:nvSpPr>
          <p:cNvPr id="142" name="PlaceHolder 2">
            <a:extLst>
              <a:ext uri="{FF2B5EF4-FFF2-40B4-BE49-F238E27FC236}">
                <a16:creationId xmlns:a16="http://schemas.microsoft.com/office/drawing/2014/main" id="{234186E2-ABE2-1DFB-B3C2-3FDCAA150D3A}"/>
              </a:ext>
            </a:extLst>
          </p:cNvPr>
          <p:cNvSpPr>
            <a:spLocks noGrp="1"/>
          </p:cNvSpPr>
          <p:nvPr>
            <p:ph/>
          </p:nvPr>
        </p:nvSpPr>
        <p:spPr>
          <a:xfrm>
            <a:off x="677160" y="1571946"/>
            <a:ext cx="8596440" cy="4469214"/>
          </a:xfrm>
          <a:prstGeom prst="rect">
            <a:avLst/>
          </a:prstGeom>
          <a:noFill/>
          <a:ln w="0">
            <a:noFill/>
          </a:ln>
        </p:spPr>
        <p:txBody>
          <a:bodyPr anchor="t">
            <a:noAutofit/>
          </a:bodyPr>
          <a:lstStyle/>
          <a:p>
            <a:pPr marL="0" indent="0" defTabSz="457200">
              <a:lnSpc>
                <a:spcPct val="100000"/>
              </a:lnSpc>
              <a:spcBef>
                <a:spcPts val="1001"/>
              </a:spcBef>
              <a:buClr>
                <a:srgbClr val="90C226"/>
              </a:buClr>
              <a:buSzPct val="80000"/>
              <a:buNone/>
            </a:pPr>
            <a:r>
              <a:rPr lang="nl-NL" sz="1800" dirty="0"/>
              <a:t>Waarom Lysine combineren met vitamine C?</a:t>
            </a:r>
          </a:p>
          <a:p>
            <a:pPr marL="343080" indent="-343080" defTabSz="457200">
              <a:lnSpc>
                <a:spcPct val="100000"/>
              </a:lnSpc>
              <a:spcBef>
                <a:spcPts val="1001"/>
              </a:spcBef>
              <a:buClr>
                <a:srgbClr val="90C226"/>
              </a:buClr>
              <a:buSzPct val="80000"/>
              <a:buFont typeface="Wingdings 3" charset="2"/>
              <a:buChar char=""/>
            </a:pPr>
            <a:endParaRPr lang="nl-NL" sz="1800" dirty="0"/>
          </a:p>
          <a:p>
            <a:pPr marL="343080" indent="-343080" defTabSz="457200">
              <a:lnSpc>
                <a:spcPct val="100000"/>
              </a:lnSpc>
              <a:spcBef>
                <a:spcPts val="1001"/>
              </a:spcBef>
              <a:buClr>
                <a:srgbClr val="90C226"/>
              </a:buClr>
              <a:buSzPct val="80000"/>
              <a:buFont typeface="Wingdings 3" charset="2"/>
              <a:buChar char=""/>
            </a:pPr>
            <a:r>
              <a:rPr lang="nl-NL" sz="1800" dirty="0"/>
              <a:t>Vitamine C zorgt voor een betere opname van L-lysine in het lichaam. </a:t>
            </a:r>
          </a:p>
          <a:p>
            <a:pPr marL="343080" indent="-343080" defTabSz="457200">
              <a:lnSpc>
                <a:spcPct val="100000"/>
              </a:lnSpc>
              <a:spcBef>
                <a:spcPts val="1001"/>
              </a:spcBef>
              <a:buClr>
                <a:srgbClr val="90C226"/>
              </a:buClr>
              <a:buSzPct val="80000"/>
              <a:buFont typeface="Wingdings 3" charset="2"/>
              <a:buChar char=""/>
            </a:pPr>
            <a:r>
              <a:rPr lang="nl-NL" sz="1800" dirty="0"/>
              <a:t>De stoffen vullen elkaars werking aan en versterken het effect. </a:t>
            </a:r>
          </a:p>
          <a:p>
            <a:pPr marL="343080" indent="-343080" defTabSz="457200">
              <a:lnSpc>
                <a:spcPct val="100000"/>
              </a:lnSpc>
              <a:spcBef>
                <a:spcPts val="1001"/>
              </a:spcBef>
              <a:buClr>
                <a:srgbClr val="90C226"/>
              </a:buClr>
              <a:buSzPct val="80000"/>
              <a:buFont typeface="Wingdings 3" charset="2"/>
              <a:buChar char=""/>
            </a:pPr>
            <a:r>
              <a:rPr lang="nl-NL" sz="1800" dirty="0"/>
              <a:t>Beide stoffen dragen bij aan een gezonde werking van het immuunsysteem en de weerstand. </a:t>
            </a:r>
          </a:p>
          <a:p>
            <a:pPr marL="343080" indent="-343080" defTabSz="457200">
              <a:lnSpc>
                <a:spcPct val="100000"/>
              </a:lnSpc>
              <a:spcBef>
                <a:spcPts val="1001"/>
              </a:spcBef>
              <a:buClr>
                <a:srgbClr val="90C226"/>
              </a:buClr>
              <a:buSzPct val="80000"/>
              <a:buFont typeface="Wingdings 3" charset="2"/>
              <a:buChar char=""/>
            </a:pPr>
            <a:r>
              <a:rPr lang="nl-NL" sz="1800" dirty="0"/>
              <a:t>Vitamine C is een essentiële factor voor de aanmaak van collageen, een eiwit dat belangrijk is voor de structuur van botten, huid, kraakbeen en bloedvaten. </a:t>
            </a:r>
          </a:p>
          <a:p>
            <a:pPr marL="343080" indent="-343080" defTabSz="457200">
              <a:lnSpc>
                <a:spcPct val="100000"/>
              </a:lnSpc>
              <a:spcBef>
                <a:spcPts val="1001"/>
              </a:spcBef>
              <a:buClr>
                <a:srgbClr val="90C226"/>
              </a:buClr>
              <a:buSzPct val="80000"/>
              <a:buFont typeface="Wingdings 3" charset="2"/>
              <a:buChar char=""/>
            </a:pPr>
            <a:r>
              <a:rPr lang="nl-NL" sz="1800" dirty="0"/>
              <a:t>Antivirale eigenschappen: Lysine kan de virale replicatie remmen, en vitamine C ondersteunt het immuunsysteem in de strijd tegen virussen, zoals bij een koortslip. </a:t>
            </a:r>
          </a:p>
          <a:p>
            <a:pPr marL="0" indent="0" defTabSz="457200">
              <a:lnSpc>
                <a:spcPct val="100000"/>
              </a:lnSpc>
              <a:spcBef>
                <a:spcPts val="1001"/>
              </a:spcBef>
              <a:buClr>
                <a:srgbClr val="90C226"/>
              </a:buClr>
              <a:buSzPct val="80000"/>
              <a:buNone/>
            </a:pPr>
            <a:endParaRPr lang="nl-NL" sz="1800" b="0" strike="noStrike" spc="-1" dirty="0">
              <a:solidFill>
                <a:schemeClr val="dk1">
                  <a:lumMod val="75000"/>
                  <a:lumOff val="25000"/>
                </a:schemeClr>
              </a:solidFill>
              <a:latin typeface="Trebuchet MS"/>
            </a:endParaRPr>
          </a:p>
          <a:p>
            <a:pPr marL="0" indent="0" defTabSz="457200">
              <a:lnSpc>
                <a:spcPct val="100000"/>
              </a:lnSpc>
              <a:spcBef>
                <a:spcPts val="1001"/>
              </a:spcBef>
              <a:buClr>
                <a:srgbClr val="90C226"/>
              </a:buClr>
              <a:buSzPct val="80000"/>
              <a:buNone/>
            </a:pPr>
            <a:endParaRPr lang="en-US" sz="1800" b="0" strike="noStrike" spc="-1" dirty="0">
              <a:solidFill>
                <a:schemeClr val="dk1">
                  <a:lumMod val="75000"/>
                  <a:lumOff val="25000"/>
                </a:schemeClr>
              </a:solidFill>
              <a:latin typeface="Trebuchet MS"/>
            </a:endParaRPr>
          </a:p>
        </p:txBody>
      </p:sp>
    </p:spTree>
    <p:extLst>
      <p:ext uri="{BB962C8B-B14F-4D97-AF65-F5344CB8AC3E}">
        <p14:creationId xmlns:p14="http://schemas.microsoft.com/office/powerpoint/2010/main" val="40623894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 name="PlaceHolder 1"/>
          <p:cNvSpPr>
            <a:spLocks noGrp="1"/>
          </p:cNvSpPr>
          <p:nvPr>
            <p:ph type="title"/>
          </p:nvPr>
        </p:nvSpPr>
        <p:spPr>
          <a:xfrm>
            <a:off x="677160" y="609480"/>
            <a:ext cx="8596440" cy="1320480"/>
          </a:xfrm>
          <a:prstGeom prst="rect">
            <a:avLst/>
          </a:prstGeom>
          <a:noFill/>
          <a:ln w="0">
            <a:noFill/>
          </a:ln>
        </p:spPr>
        <p:txBody>
          <a:bodyPr anchor="t">
            <a:noAutofit/>
          </a:bodyPr>
          <a:lstStyle/>
          <a:p>
            <a:pPr indent="0" defTabSz="457200">
              <a:lnSpc>
                <a:spcPct val="100000"/>
              </a:lnSpc>
              <a:buNone/>
            </a:pPr>
            <a:r>
              <a:rPr lang="nl-NL" sz="3600" b="0" strike="noStrike" spc="-1">
                <a:solidFill>
                  <a:schemeClr val="accent1"/>
                </a:solidFill>
                <a:latin typeface="Trebuchet MS"/>
              </a:rPr>
              <a:t>Binnenkort verwacht:                        Slaap &amp; Stress Support capsules</a:t>
            </a:r>
            <a:endParaRPr lang="en-US" sz="3600" b="0" strike="noStrike" spc="-1">
              <a:solidFill>
                <a:schemeClr val="dk1"/>
              </a:solidFill>
              <a:latin typeface="Trebuchet MS"/>
            </a:endParaRPr>
          </a:p>
        </p:txBody>
      </p:sp>
      <p:sp>
        <p:nvSpPr>
          <p:cNvPr id="144" name="PlaceHolder 2"/>
          <p:cNvSpPr>
            <a:spLocks noGrp="1"/>
          </p:cNvSpPr>
          <p:nvPr>
            <p:ph/>
          </p:nvPr>
        </p:nvSpPr>
        <p:spPr>
          <a:xfrm>
            <a:off x="677160" y="2160720"/>
            <a:ext cx="8596440" cy="3880440"/>
          </a:xfrm>
          <a:prstGeom prst="rect">
            <a:avLst/>
          </a:prstGeom>
          <a:noFill/>
          <a:ln w="0">
            <a:noFill/>
          </a:ln>
        </p:spPr>
        <p:txBody>
          <a:bodyPr anchor="t">
            <a:noAutofit/>
          </a:bodyPr>
          <a:lstStyle/>
          <a:p>
            <a:pPr marL="0" indent="0">
              <a:buNone/>
            </a:pPr>
            <a:r>
              <a:rPr lang="nl-NL" sz="1600" dirty="0"/>
              <a:t>Nieuw complexpreparaat, ondersteunend voor ontspanning en slaap bevorderend.</a:t>
            </a:r>
          </a:p>
          <a:p>
            <a:endParaRPr lang="nl-NL" sz="1600" dirty="0"/>
          </a:p>
          <a:p>
            <a:pPr marL="0" indent="0">
              <a:buNone/>
            </a:pPr>
            <a:r>
              <a:rPr lang="nl-NL" sz="1600" dirty="0"/>
              <a:t>Samenstelling per capsule:</a:t>
            </a:r>
          </a:p>
          <a:p>
            <a:r>
              <a:rPr lang="nl-NL" sz="1600" dirty="0"/>
              <a:t>Hop 		100 mg                                </a:t>
            </a:r>
          </a:p>
          <a:p>
            <a:r>
              <a:rPr lang="nl-NL" sz="1600" dirty="0"/>
              <a:t>Passiebloem 	200 mg             </a:t>
            </a:r>
          </a:p>
          <a:p>
            <a:r>
              <a:rPr lang="nl-NL" sz="1600" dirty="0"/>
              <a:t>Goudpapaver 	100 mg   </a:t>
            </a:r>
          </a:p>
          <a:p>
            <a:endParaRPr lang="nl-NL" sz="1600" dirty="0"/>
          </a:p>
          <a:p>
            <a:pPr marL="0" indent="0">
              <a:buNone/>
            </a:pPr>
            <a:r>
              <a:rPr lang="nl-NL" sz="1600" dirty="0"/>
              <a:t>Bewust zonder valeriaan, vanwege de contra-indicatie met andere sederende middelen, anti-epileptica etc. Ook zijn er veel mensen die niet goed reageren op valeriaan.       </a:t>
            </a:r>
            <a:endParaRPr lang="en-US" sz="1600" b="0" strike="noStrike" spc="-1" dirty="0">
              <a:solidFill>
                <a:schemeClr val="dk1">
                  <a:lumMod val="75000"/>
                  <a:lumOff val="25000"/>
                </a:schemeClr>
              </a:solidFill>
              <a:latin typeface="Trebuchet MS"/>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96ED66-7976-6B6E-F31B-2278F4C34E95}"/>
            </a:ext>
          </a:extLst>
        </p:cNvPr>
        <p:cNvGrpSpPr/>
        <p:nvPr/>
      </p:nvGrpSpPr>
      <p:grpSpPr>
        <a:xfrm>
          <a:off x="0" y="0"/>
          <a:ext cx="0" cy="0"/>
          <a:chOff x="0" y="0"/>
          <a:chExt cx="0" cy="0"/>
        </a:xfrm>
      </p:grpSpPr>
      <p:sp>
        <p:nvSpPr>
          <p:cNvPr id="143" name="PlaceHolder 1">
            <a:extLst>
              <a:ext uri="{FF2B5EF4-FFF2-40B4-BE49-F238E27FC236}">
                <a16:creationId xmlns:a16="http://schemas.microsoft.com/office/drawing/2014/main" id="{0DEB2AC9-0B48-EB54-014B-F6433BE16B63}"/>
              </a:ext>
            </a:extLst>
          </p:cNvPr>
          <p:cNvSpPr>
            <a:spLocks noGrp="1"/>
          </p:cNvSpPr>
          <p:nvPr>
            <p:ph type="title"/>
          </p:nvPr>
        </p:nvSpPr>
        <p:spPr>
          <a:xfrm>
            <a:off x="677160" y="609480"/>
            <a:ext cx="8596440" cy="1320480"/>
          </a:xfrm>
          <a:prstGeom prst="rect">
            <a:avLst/>
          </a:prstGeom>
          <a:noFill/>
          <a:ln w="0">
            <a:noFill/>
          </a:ln>
        </p:spPr>
        <p:txBody>
          <a:bodyPr anchor="t">
            <a:noAutofit/>
          </a:bodyPr>
          <a:lstStyle/>
          <a:p>
            <a:pPr indent="0" defTabSz="457200">
              <a:lnSpc>
                <a:spcPct val="100000"/>
              </a:lnSpc>
              <a:buNone/>
            </a:pPr>
            <a:r>
              <a:rPr lang="nl-NL" sz="3600" b="0" strike="noStrike" spc="-1" dirty="0">
                <a:solidFill>
                  <a:schemeClr val="accent1"/>
                </a:solidFill>
                <a:latin typeface="Trebuchet MS"/>
              </a:rPr>
              <a:t>Binnenkort verwacht:                        Slaap &amp; Stress Support capsules</a:t>
            </a:r>
            <a:endParaRPr lang="en-US" sz="3600" b="0" strike="noStrike" spc="-1" dirty="0">
              <a:solidFill>
                <a:schemeClr val="dk1"/>
              </a:solidFill>
              <a:latin typeface="Trebuchet MS"/>
            </a:endParaRPr>
          </a:p>
        </p:txBody>
      </p:sp>
      <p:sp>
        <p:nvSpPr>
          <p:cNvPr id="144" name="PlaceHolder 2">
            <a:extLst>
              <a:ext uri="{FF2B5EF4-FFF2-40B4-BE49-F238E27FC236}">
                <a16:creationId xmlns:a16="http://schemas.microsoft.com/office/drawing/2014/main" id="{C7191C50-87B7-E2F2-CFA8-06B4E24CEB69}"/>
              </a:ext>
            </a:extLst>
          </p:cNvPr>
          <p:cNvSpPr>
            <a:spLocks noGrp="1"/>
          </p:cNvSpPr>
          <p:nvPr>
            <p:ph/>
          </p:nvPr>
        </p:nvSpPr>
        <p:spPr>
          <a:xfrm>
            <a:off x="677160" y="2160720"/>
            <a:ext cx="8596440" cy="3880440"/>
          </a:xfrm>
          <a:prstGeom prst="rect">
            <a:avLst/>
          </a:prstGeom>
          <a:noFill/>
          <a:ln w="0">
            <a:noFill/>
          </a:ln>
        </p:spPr>
        <p:txBody>
          <a:bodyPr anchor="t">
            <a:noAutofit/>
          </a:bodyPr>
          <a:lstStyle/>
          <a:p>
            <a:pPr lvl="0"/>
            <a:r>
              <a:rPr lang="nl-NL" sz="1800" dirty="0"/>
              <a:t>Hop en passiebloem bevorderen de slaapbereidheid* (EFSA-ID 2636, 2680)</a:t>
            </a:r>
          </a:p>
          <a:p>
            <a:pPr lvl="0"/>
            <a:r>
              <a:rPr lang="nl-NL" sz="1800" dirty="0"/>
              <a:t>Goudpapaver voor ontspanning en goede slaap* (EFSA-ID 3913).</a:t>
            </a:r>
          </a:p>
          <a:p>
            <a:pPr indent="0">
              <a:spcBef>
                <a:spcPts val="1417"/>
              </a:spcBef>
              <a:buNone/>
            </a:pPr>
            <a:endParaRPr lang="en-US" sz="1800" b="0" strike="noStrike" spc="-1" dirty="0">
              <a:solidFill>
                <a:schemeClr val="dk1">
                  <a:lumMod val="75000"/>
                  <a:lumOff val="25000"/>
                </a:schemeClr>
              </a:solidFill>
              <a:latin typeface="Trebuchet MS"/>
            </a:endParaRPr>
          </a:p>
        </p:txBody>
      </p:sp>
    </p:spTree>
    <p:extLst>
      <p:ext uri="{BB962C8B-B14F-4D97-AF65-F5344CB8AC3E}">
        <p14:creationId xmlns:p14="http://schemas.microsoft.com/office/powerpoint/2010/main" val="34353316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PlaceHolder 1"/>
          <p:cNvSpPr>
            <a:spLocks noGrp="1"/>
          </p:cNvSpPr>
          <p:nvPr>
            <p:ph type="title"/>
          </p:nvPr>
        </p:nvSpPr>
        <p:spPr>
          <a:xfrm>
            <a:off x="677160" y="609480"/>
            <a:ext cx="8596440" cy="1320480"/>
          </a:xfrm>
          <a:prstGeom prst="rect">
            <a:avLst/>
          </a:prstGeom>
          <a:noFill/>
          <a:ln w="0">
            <a:noFill/>
          </a:ln>
        </p:spPr>
        <p:txBody>
          <a:bodyPr anchor="t">
            <a:noAutofit/>
          </a:bodyPr>
          <a:lstStyle/>
          <a:p>
            <a:pPr indent="0" defTabSz="457200">
              <a:lnSpc>
                <a:spcPct val="100000"/>
              </a:lnSpc>
              <a:buNone/>
            </a:pPr>
            <a:r>
              <a:rPr lang="nl-NL" sz="3600" b="0" strike="noStrike" spc="-1">
                <a:solidFill>
                  <a:schemeClr val="accent1"/>
                </a:solidFill>
                <a:latin typeface="Trebuchet MS"/>
              </a:rPr>
              <a:t>Erica suppletie</a:t>
            </a:r>
            <a:endParaRPr lang="en-US" sz="3600" b="0" strike="noStrike" spc="-1">
              <a:solidFill>
                <a:schemeClr val="dk1"/>
              </a:solidFill>
              <a:latin typeface="Trebuchet MS"/>
            </a:endParaRPr>
          </a:p>
        </p:txBody>
      </p:sp>
      <p:sp>
        <p:nvSpPr>
          <p:cNvPr id="121" name="PlaceHolder 2"/>
          <p:cNvSpPr>
            <a:spLocks noGrp="1"/>
          </p:cNvSpPr>
          <p:nvPr>
            <p:ph/>
          </p:nvPr>
        </p:nvSpPr>
        <p:spPr>
          <a:xfrm>
            <a:off x="585720" y="1541160"/>
            <a:ext cx="8687880" cy="4500000"/>
          </a:xfrm>
          <a:prstGeom prst="rect">
            <a:avLst/>
          </a:prstGeom>
          <a:noFill/>
          <a:ln w="0">
            <a:noFill/>
          </a:ln>
        </p:spPr>
        <p:txBody>
          <a:bodyPr anchor="t">
            <a:noAutofit/>
          </a:bodyPr>
          <a:lstStyle/>
          <a:p>
            <a:pPr indent="0" defTabSz="457200">
              <a:lnSpc>
                <a:spcPct val="100000"/>
              </a:lnSpc>
              <a:spcBef>
                <a:spcPts val="1001"/>
              </a:spcBef>
              <a:buNone/>
              <a:tabLst>
                <a:tab pos="0" algn="l"/>
              </a:tabLst>
            </a:pPr>
            <a:r>
              <a:rPr lang="nl-NL" sz="1800" b="0" strike="noStrike" spc="-1" dirty="0">
                <a:solidFill>
                  <a:schemeClr val="dk1">
                    <a:lumMod val="75000"/>
                    <a:lumOff val="25000"/>
                  </a:schemeClr>
                </a:solidFill>
                <a:latin typeface="Trebuchet MS"/>
              </a:rPr>
              <a:t>Eigen merk wordt steeds belangrijker voor ons, nog meer focus hierop. </a:t>
            </a:r>
          </a:p>
          <a:p>
            <a:pPr indent="0" defTabSz="457200">
              <a:lnSpc>
                <a:spcPct val="100000"/>
              </a:lnSpc>
              <a:spcBef>
                <a:spcPts val="1001"/>
              </a:spcBef>
              <a:buNone/>
              <a:tabLst>
                <a:tab pos="0" algn="l"/>
              </a:tabLst>
            </a:pPr>
            <a:endParaRPr lang="nl-NL" sz="18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1800" b="0" strike="noStrike" spc="-1" dirty="0">
                <a:solidFill>
                  <a:schemeClr val="dk1">
                    <a:lumMod val="75000"/>
                    <a:lumOff val="25000"/>
                  </a:schemeClr>
                </a:solidFill>
                <a:latin typeface="Trebuchet MS"/>
              </a:rPr>
              <a:t>Assortimentswijzigingen en- aanvullingen zijn het gevolg;                       </a:t>
            </a:r>
            <a:endParaRPr lang="en-US" sz="18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1800" b="0" strike="noStrike" spc="-1" dirty="0">
                <a:solidFill>
                  <a:schemeClr val="dk1">
                    <a:lumMod val="75000"/>
                    <a:lumOff val="25000"/>
                  </a:schemeClr>
                </a:solidFill>
                <a:latin typeface="Trebuchet MS"/>
              </a:rPr>
              <a:t> </a:t>
            </a:r>
            <a:endParaRPr lang="en-US" sz="1800" b="0" strike="noStrike" spc="-1" dirty="0">
              <a:solidFill>
                <a:schemeClr val="dk1">
                  <a:lumMod val="75000"/>
                  <a:lumOff val="25000"/>
                </a:schemeClr>
              </a:solidFill>
              <a:latin typeface="Trebuchet MS"/>
            </a:endParaRPr>
          </a:p>
          <a:p>
            <a:pPr marL="343080" indent="-343080" defTabSz="457200">
              <a:lnSpc>
                <a:spcPct val="100000"/>
              </a:lnSpc>
              <a:spcBef>
                <a:spcPts val="1001"/>
              </a:spcBef>
              <a:buClr>
                <a:srgbClr val="90C226"/>
              </a:buClr>
              <a:buSzPct val="80000"/>
              <a:buFont typeface="Wingdings 3" charset="2"/>
              <a:buChar char="-"/>
              <a:tabLst>
                <a:tab pos="0" algn="l"/>
              </a:tabLst>
            </a:pPr>
            <a:r>
              <a:rPr lang="nl-NL" sz="1800" b="0" strike="noStrike" spc="-1" dirty="0">
                <a:solidFill>
                  <a:schemeClr val="dk1">
                    <a:lumMod val="75000"/>
                    <a:lumOff val="25000"/>
                  </a:schemeClr>
                </a:solidFill>
                <a:latin typeface="Trebuchet MS"/>
              </a:rPr>
              <a:t>Keuze voor meer actieve / organische vormen  en zo min mogelijk hulp- en vulstoffen (kwaliteitsverbetering)</a:t>
            </a:r>
            <a:r>
              <a:rPr lang="nl-NL" sz="1800" spc="-1" dirty="0">
                <a:solidFill>
                  <a:schemeClr val="dk1">
                    <a:lumMod val="75000"/>
                    <a:lumOff val="25000"/>
                  </a:schemeClr>
                </a:solidFill>
              </a:rPr>
              <a:t> overstap van tabletten naar capsules indien mogelijk.</a:t>
            </a:r>
            <a:endParaRPr lang="en-US" sz="1800" b="0" strike="noStrike" spc="-1" dirty="0">
              <a:solidFill>
                <a:schemeClr val="dk1">
                  <a:lumMod val="75000"/>
                  <a:lumOff val="25000"/>
                </a:schemeClr>
              </a:solidFill>
              <a:latin typeface="Trebuchet MS"/>
            </a:endParaRPr>
          </a:p>
          <a:p>
            <a:pPr marL="343080" indent="-343080" defTabSz="457200">
              <a:lnSpc>
                <a:spcPct val="100000"/>
              </a:lnSpc>
              <a:spcBef>
                <a:spcPts val="1001"/>
              </a:spcBef>
              <a:buClr>
                <a:srgbClr val="90C226"/>
              </a:buClr>
              <a:buSzPct val="80000"/>
              <a:buFont typeface="Wingdings 3" charset="2"/>
              <a:buChar char="-"/>
              <a:tabLst>
                <a:tab pos="0" algn="l"/>
              </a:tabLst>
            </a:pPr>
            <a:r>
              <a:rPr lang="nl-NL" sz="1800" b="0" strike="noStrike" spc="-1" dirty="0">
                <a:solidFill>
                  <a:schemeClr val="dk1">
                    <a:lumMod val="75000"/>
                    <a:lumOff val="25000"/>
                  </a:schemeClr>
                </a:solidFill>
                <a:latin typeface="Trebuchet MS"/>
              </a:rPr>
              <a:t>Eigen productie </a:t>
            </a:r>
            <a:r>
              <a:rPr lang="nl-NL" sz="1800" b="0" strike="noStrike" spc="-1" dirty="0" err="1">
                <a:solidFill>
                  <a:schemeClr val="dk1">
                    <a:lumMod val="75000"/>
                    <a:lumOff val="25000"/>
                  </a:schemeClr>
                </a:solidFill>
                <a:latin typeface="Trebuchet MS"/>
              </a:rPr>
              <a:t>BioGen</a:t>
            </a:r>
            <a:r>
              <a:rPr lang="nl-NL" sz="1800" b="0" strike="noStrike" spc="-1" dirty="0">
                <a:solidFill>
                  <a:schemeClr val="dk1">
                    <a:lumMod val="75000"/>
                    <a:lumOff val="25000"/>
                  </a:schemeClr>
                </a:solidFill>
                <a:latin typeface="Trebuchet MS"/>
              </a:rPr>
              <a:t> (betere marges, minder afhankelijkheid en nog meer onderscheidend door eigen recepturen)</a:t>
            </a:r>
            <a:endParaRPr lang="en-US" sz="1800" b="0" strike="noStrike" spc="-1" dirty="0">
              <a:solidFill>
                <a:schemeClr val="dk1">
                  <a:lumMod val="75000"/>
                  <a:lumOff val="25000"/>
                </a:schemeClr>
              </a:solidFill>
              <a:latin typeface="Trebuchet MS"/>
            </a:endParaRPr>
          </a:p>
          <a:p>
            <a:pPr marL="343080" indent="-343080" defTabSz="457200">
              <a:lnSpc>
                <a:spcPct val="100000"/>
              </a:lnSpc>
              <a:spcBef>
                <a:spcPts val="1001"/>
              </a:spcBef>
              <a:buClr>
                <a:srgbClr val="90C226"/>
              </a:buClr>
              <a:buSzPct val="80000"/>
              <a:buFont typeface="Wingdings 3" charset="2"/>
              <a:buChar char="-"/>
              <a:tabLst>
                <a:tab pos="0" algn="l"/>
              </a:tabLst>
            </a:pPr>
            <a:r>
              <a:rPr lang="nl-NL" sz="1800" b="0" strike="noStrike" spc="-1" dirty="0">
                <a:solidFill>
                  <a:schemeClr val="dk1">
                    <a:lumMod val="75000"/>
                    <a:lumOff val="25000"/>
                  </a:schemeClr>
                </a:solidFill>
                <a:latin typeface="Trebuchet MS"/>
              </a:rPr>
              <a:t>Uitbreiding van Erica assortiment = Versterking eigen merk</a:t>
            </a:r>
            <a:endParaRPr lang="en-US" sz="18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endParaRPr lang="en-US" sz="1800" b="0" strike="noStrike" spc="-1" dirty="0">
              <a:solidFill>
                <a:schemeClr val="dk1">
                  <a:lumMod val="75000"/>
                  <a:lumOff val="25000"/>
                </a:schemeClr>
              </a:solidFill>
              <a:latin typeface="Trebuchet MS"/>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7B5E26-5377-A343-0FC7-2F10B7D760D3}"/>
            </a:ext>
          </a:extLst>
        </p:cNvPr>
        <p:cNvGrpSpPr/>
        <p:nvPr/>
      </p:nvGrpSpPr>
      <p:grpSpPr>
        <a:xfrm>
          <a:off x="0" y="0"/>
          <a:ext cx="0" cy="0"/>
          <a:chOff x="0" y="0"/>
          <a:chExt cx="0" cy="0"/>
        </a:xfrm>
      </p:grpSpPr>
      <p:sp>
        <p:nvSpPr>
          <p:cNvPr id="143" name="PlaceHolder 1">
            <a:extLst>
              <a:ext uri="{FF2B5EF4-FFF2-40B4-BE49-F238E27FC236}">
                <a16:creationId xmlns:a16="http://schemas.microsoft.com/office/drawing/2014/main" id="{8B4B23BC-0D63-6F7E-FC55-347A1E8135E5}"/>
              </a:ext>
            </a:extLst>
          </p:cNvPr>
          <p:cNvSpPr>
            <a:spLocks noGrp="1"/>
          </p:cNvSpPr>
          <p:nvPr>
            <p:ph type="title"/>
          </p:nvPr>
        </p:nvSpPr>
        <p:spPr>
          <a:xfrm>
            <a:off x="677160" y="609480"/>
            <a:ext cx="8596440" cy="1320480"/>
          </a:xfrm>
          <a:prstGeom prst="rect">
            <a:avLst/>
          </a:prstGeom>
          <a:noFill/>
          <a:ln w="0">
            <a:noFill/>
          </a:ln>
        </p:spPr>
        <p:txBody>
          <a:bodyPr anchor="t">
            <a:noAutofit/>
          </a:bodyPr>
          <a:lstStyle/>
          <a:p>
            <a:pPr indent="0" defTabSz="457200">
              <a:lnSpc>
                <a:spcPct val="100000"/>
              </a:lnSpc>
              <a:buNone/>
            </a:pPr>
            <a:r>
              <a:rPr lang="nl-NL" sz="3600" b="0" strike="noStrike" spc="-1" dirty="0">
                <a:solidFill>
                  <a:schemeClr val="accent1"/>
                </a:solidFill>
                <a:latin typeface="Trebuchet MS"/>
              </a:rPr>
              <a:t>Vraag &amp; Aanbod</a:t>
            </a:r>
            <a:endParaRPr lang="en-US" sz="3600" b="0" strike="noStrike" spc="-1" dirty="0">
              <a:solidFill>
                <a:schemeClr val="dk1"/>
              </a:solidFill>
              <a:latin typeface="Trebuchet MS"/>
            </a:endParaRPr>
          </a:p>
        </p:txBody>
      </p:sp>
      <p:sp>
        <p:nvSpPr>
          <p:cNvPr id="144" name="PlaceHolder 2">
            <a:extLst>
              <a:ext uri="{FF2B5EF4-FFF2-40B4-BE49-F238E27FC236}">
                <a16:creationId xmlns:a16="http://schemas.microsoft.com/office/drawing/2014/main" id="{BEA15011-BE1B-4CA6-BCE7-82119626F9C8}"/>
              </a:ext>
            </a:extLst>
          </p:cNvPr>
          <p:cNvSpPr>
            <a:spLocks noGrp="1"/>
          </p:cNvSpPr>
          <p:nvPr>
            <p:ph/>
          </p:nvPr>
        </p:nvSpPr>
        <p:spPr>
          <a:xfrm>
            <a:off x="677160" y="2160720"/>
            <a:ext cx="8596440" cy="3880440"/>
          </a:xfrm>
          <a:prstGeom prst="rect">
            <a:avLst/>
          </a:prstGeom>
          <a:noFill/>
          <a:ln w="0">
            <a:noFill/>
          </a:ln>
        </p:spPr>
        <p:txBody>
          <a:bodyPr anchor="t">
            <a:noAutofit/>
          </a:bodyPr>
          <a:lstStyle/>
          <a:p>
            <a:pPr indent="0">
              <a:spcBef>
                <a:spcPts val="1417"/>
              </a:spcBef>
              <a:buNone/>
            </a:pPr>
            <a:r>
              <a:rPr lang="en-US" sz="1800" b="0" strike="noStrike" spc="-1" dirty="0">
                <a:solidFill>
                  <a:schemeClr val="dk1">
                    <a:lumMod val="75000"/>
                    <a:lumOff val="25000"/>
                  </a:schemeClr>
                </a:solidFill>
                <a:latin typeface="Trebuchet MS"/>
              </a:rPr>
              <a:t>Naar </a:t>
            </a:r>
            <a:r>
              <a:rPr lang="en-US" sz="1800" b="0" strike="noStrike" spc="-1" dirty="0" err="1">
                <a:solidFill>
                  <a:schemeClr val="dk1">
                    <a:lumMod val="75000"/>
                    <a:lumOff val="25000"/>
                  </a:schemeClr>
                </a:solidFill>
                <a:latin typeface="Trebuchet MS"/>
              </a:rPr>
              <a:t>welke</a:t>
            </a:r>
            <a:r>
              <a:rPr lang="en-US" sz="1800" b="0" strike="noStrike" spc="-1" dirty="0">
                <a:solidFill>
                  <a:schemeClr val="dk1">
                    <a:lumMod val="75000"/>
                    <a:lumOff val="25000"/>
                  </a:schemeClr>
                </a:solidFill>
                <a:latin typeface="Trebuchet MS"/>
              </a:rPr>
              <a:t> </a:t>
            </a:r>
            <a:r>
              <a:rPr lang="en-US" sz="1800" b="0" strike="noStrike" spc="-1" dirty="0" err="1">
                <a:solidFill>
                  <a:schemeClr val="dk1">
                    <a:lumMod val="75000"/>
                    <a:lumOff val="25000"/>
                  </a:schemeClr>
                </a:solidFill>
                <a:latin typeface="Trebuchet MS"/>
              </a:rPr>
              <a:t>ingred</a:t>
            </a:r>
            <a:r>
              <a:rPr lang="en-US" sz="1800" b="0" strike="noStrike" spc="-1" dirty="0" err="1">
                <a:solidFill>
                  <a:schemeClr val="dk1">
                    <a:lumMod val="75000"/>
                    <a:lumOff val="25000"/>
                  </a:schemeClr>
                </a:solidFill>
              </a:rPr>
              <a:t>i</a:t>
            </a:r>
            <a:r>
              <a:rPr lang="en-US" sz="1800" b="0" strike="noStrike" spc="-1" dirty="0" err="1">
                <a:solidFill>
                  <a:schemeClr val="dk1">
                    <a:lumMod val="75000"/>
                    <a:lumOff val="25000"/>
                  </a:schemeClr>
                </a:solidFill>
                <a:ea typeface="Calibri" panose="020F0502020204030204" pitchFamily="34" charset="0"/>
                <a:cs typeface="Calibri" panose="020F0502020204030204" pitchFamily="34" charset="0"/>
              </a:rPr>
              <a:t>ë</a:t>
            </a:r>
            <a:r>
              <a:rPr lang="en-US" sz="1800" b="0" strike="noStrike" spc="-1" dirty="0" err="1">
                <a:solidFill>
                  <a:schemeClr val="dk1">
                    <a:lumMod val="75000"/>
                    <a:lumOff val="25000"/>
                  </a:schemeClr>
                </a:solidFill>
                <a:latin typeface="Trebuchet MS"/>
              </a:rPr>
              <a:t>nten</a:t>
            </a:r>
            <a:r>
              <a:rPr lang="en-US" sz="1800" b="0" strike="noStrike" spc="-1" dirty="0">
                <a:solidFill>
                  <a:schemeClr val="dk1">
                    <a:lumMod val="75000"/>
                    <a:lumOff val="25000"/>
                  </a:schemeClr>
                </a:solidFill>
                <a:latin typeface="Trebuchet MS"/>
              </a:rPr>
              <a:t> / </a:t>
            </a:r>
            <a:r>
              <a:rPr lang="en-US" sz="1800" b="0" strike="noStrike" spc="-1" dirty="0" err="1">
                <a:solidFill>
                  <a:schemeClr val="dk1">
                    <a:lumMod val="75000"/>
                    <a:lumOff val="25000"/>
                  </a:schemeClr>
                </a:solidFill>
                <a:latin typeface="Trebuchet MS"/>
              </a:rPr>
              <a:t>combinaties</a:t>
            </a:r>
            <a:r>
              <a:rPr lang="en-US" sz="1800" b="0" strike="noStrike" spc="-1" dirty="0">
                <a:solidFill>
                  <a:schemeClr val="dk1">
                    <a:lumMod val="75000"/>
                    <a:lumOff val="25000"/>
                  </a:schemeClr>
                </a:solidFill>
                <a:latin typeface="Trebuchet MS"/>
              </a:rPr>
              <a:t> </a:t>
            </a:r>
            <a:r>
              <a:rPr lang="en-US" sz="1800" b="0" strike="noStrike" spc="-1" dirty="0" err="1">
                <a:solidFill>
                  <a:schemeClr val="dk1">
                    <a:lumMod val="75000"/>
                    <a:lumOff val="25000"/>
                  </a:schemeClr>
                </a:solidFill>
                <a:latin typeface="Trebuchet MS"/>
              </a:rPr>
              <a:t>krijgen</a:t>
            </a:r>
            <a:r>
              <a:rPr lang="en-US" sz="1800" b="0" strike="noStrike" spc="-1" dirty="0">
                <a:solidFill>
                  <a:schemeClr val="dk1">
                    <a:lumMod val="75000"/>
                    <a:lumOff val="25000"/>
                  </a:schemeClr>
                </a:solidFill>
                <a:latin typeface="Trebuchet MS"/>
              </a:rPr>
              <a:t> </a:t>
            </a:r>
            <a:r>
              <a:rPr lang="en-US" sz="1800" b="0" strike="noStrike" spc="-1" dirty="0" err="1">
                <a:solidFill>
                  <a:schemeClr val="dk1">
                    <a:lumMod val="75000"/>
                    <a:lumOff val="25000"/>
                  </a:schemeClr>
                </a:solidFill>
                <a:latin typeface="Trebuchet MS"/>
              </a:rPr>
              <a:t>jullie</a:t>
            </a:r>
            <a:r>
              <a:rPr lang="en-US" sz="1800" b="0" strike="noStrike" spc="-1" dirty="0">
                <a:solidFill>
                  <a:schemeClr val="dk1">
                    <a:lumMod val="75000"/>
                    <a:lumOff val="25000"/>
                  </a:schemeClr>
                </a:solidFill>
                <a:latin typeface="Trebuchet MS"/>
              </a:rPr>
              <a:t> </a:t>
            </a:r>
            <a:r>
              <a:rPr lang="en-US" sz="1800" b="0" strike="noStrike" spc="-1" dirty="0" err="1">
                <a:solidFill>
                  <a:schemeClr val="dk1">
                    <a:lumMod val="75000"/>
                    <a:lumOff val="25000"/>
                  </a:schemeClr>
                </a:solidFill>
                <a:latin typeface="Trebuchet MS"/>
              </a:rPr>
              <a:t>vaak</a:t>
            </a:r>
            <a:r>
              <a:rPr lang="en-US" sz="1800" b="0" strike="noStrike" spc="-1" dirty="0">
                <a:solidFill>
                  <a:schemeClr val="dk1">
                    <a:lumMod val="75000"/>
                    <a:lumOff val="25000"/>
                  </a:schemeClr>
                </a:solidFill>
                <a:latin typeface="Trebuchet MS"/>
              </a:rPr>
              <a:t> </a:t>
            </a:r>
            <a:r>
              <a:rPr lang="en-US" sz="1800" b="0" strike="noStrike" spc="-1" dirty="0" err="1">
                <a:solidFill>
                  <a:schemeClr val="dk1">
                    <a:lumMod val="75000"/>
                    <a:lumOff val="25000"/>
                  </a:schemeClr>
                </a:solidFill>
                <a:latin typeface="Trebuchet MS"/>
              </a:rPr>
              <a:t>vraag</a:t>
            </a:r>
            <a:r>
              <a:rPr lang="en-US" sz="1800" b="0" strike="noStrike" spc="-1" dirty="0">
                <a:solidFill>
                  <a:schemeClr val="dk1">
                    <a:lumMod val="75000"/>
                    <a:lumOff val="25000"/>
                  </a:schemeClr>
                </a:solidFill>
                <a:latin typeface="Trebuchet MS"/>
              </a:rPr>
              <a:t>?</a:t>
            </a:r>
          </a:p>
          <a:p>
            <a:pPr indent="0">
              <a:spcBef>
                <a:spcPts val="1417"/>
              </a:spcBef>
              <a:buNone/>
            </a:pPr>
            <a:endParaRPr lang="en-US" sz="1800" spc="-1" dirty="0">
              <a:solidFill>
                <a:schemeClr val="dk1">
                  <a:lumMod val="75000"/>
                  <a:lumOff val="25000"/>
                </a:schemeClr>
              </a:solidFill>
              <a:latin typeface="Trebuchet MS"/>
            </a:endParaRPr>
          </a:p>
          <a:p>
            <a:pPr indent="0">
              <a:spcBef>
                <a:spcPts val="1417"/>
              </a:spcBef>
              <a:buNone/>
            </a:pPr>
            <a:r>
              <a:rPr lang="en-US" sz="1800" b="0" strike="noStrike" spc="-1" dirty="0" err="1">
                <a:solidFill>
                  <a:schemeClr val="dk1">
                    <a:lumMod val="75000"/>
                    <a:lumOff val="25000"/>
                  </a:schemeClr>
                </a:solidFill>
                <a:latin typeface="Trebuchet MS"/>
              </a:rPr>
              <a:t>Graag</a:t>
            </a:r>
            <a:r>
              <a:rPr lang="en-US" sz="1800" b="0" strike="noStrike" spc="-1" dirty="0">
                <a:solidFill>
                  <a:schemeClr val="dk1">
                    <a:lumMod val="75000"/>
                    <a:lumOff val="25000"/>
                  </a:schemeClr>
                </a:solidFill>
                <a:latin typeface="Trebuchet MS"/>
              </a:rPr>
              <a:t> </a:t>
            </a:r>
            <a:r>
              <a:rPr lang="en-US" sz="1800" b="0" strike="noStrike" spc="-1" dirty="0" err="1">
                <a:solidFill>
                  <a:schemeClr val="dk1">
                    <a:lumMod val="75000"/>
                    <a:lumOff val="25000"/>
                  </a:schemeClr>
                </a:solidFill>
                <a:latin typeface="Trebuchet MS"/>
              </a:rPr>
              <a:t>voor</a:t>
            </a:r>
            <a:r>
              <a:rPr lang="en-US" sz="1800" b="0" strike="noStrike" spc="-1" dirty="0">
                <a:solidFill>
                  <a:schemeClr val="dk1">
                    <a:lumMod val="75000"/>
                    <a:lumOff val="25000"/>
                  </a:schemeClr>
                </a:solidFill>
                <a:latin typeface="Trebuchet MS"/>
              </a:rPr>
              <a:t> 1 November as. per team max. 5 </a:t>
            </a:r>
            <a:r>
              <a:rPr lang="en-US" sz="1800" b="0" strike="noStrike" spc="-1" dirty="0" err="1">
                <a:solidFill>
                  <a:schemeClr val="dk1">
                    <a:lumMod val="75000"/>
                    <a:lumOff val="25000"/>
                  </a:schemeClr>
                </a:solidFill>
                <a:latin typeface="Trebuchet MS"/>
              </a:rPr>
              <a:t>productuitbreidingen</a:t>
            </a:r>
            <a:r>
              <a:rPr lang="en-US" sz="1800" b="0" strike="noStrike" spc="-1" dirty="0">
                <a:solidFill>
                  <a:schemeClr val="dk1">
                    <a:lumMod val="75000"/>
                    <a:lumOff val="25000"/>
                  </a:schemeClr>
                </a:solidFill>
                <a:latin typeface="Trebuchet MS"/>
              </a:rPr>
              <a:t> / </a:t>
            </a:r>
            <a:r>
              <a:rPr lang="en-US" sz="1800" b="0" strike="noStrike" spc="-1" dirty="0" err="1">
                <a:solidFill>
                  <a:schemeClr val="dk1">
                    <a:lumMod val="75000"/>
                    <a:lumOff val="25000"/>
                  </a:schemeClr>
                </a:solidFill>
                <a:latin typeface="Trebuchet MS"/>
              </a:rPr>
              <a:t>combinaties</a:t>
            </a:r>
            <a:r>
              <a:rPr lang="en-US" sz="1800" spc="-1" dirty="0">
                <a:solidFill>
                  <a:schemeClr val="dk1">
                    <a:lumMod val="75000"/>
                    <a:lumOff val="25000"/>
                  </a:schemeClr>
                </a:solidFill>
                <a:latin typeface="Trebuchet MS"/>
              </a:rPr>
              <a:t> </a:t>
            </a:r>
            <a:r>
              <a:rPr lang="en-US" sz="1800" spc="-1" dirty="0" err="1">
                <a:solidFill>
                  <a:schemeClr val="dk1">
                    <a:lumMod val="75000"/>
                    <a:lumOff val="25000"/>
                  </a:schemeClr>
                </a:solidFill>
                <a:latin typeface="Trebuchet MS"/>
              </a:rPr>
              <a:t>mailen</a:t>
            </a:r>
            <a:r>
              <a:rPr lang="en-US" sz="1800" spc="-1" dirty="0">
                <a:solidFill>
                  <a:schemeClr val="dk1">
                    <a:lumMod val="75000"/>
                    <a:lumOff val="25000"/>
                  </a:schemeClr>
                </a:solidFill>
                <a:latin typeface="Trebuchet MS"/>
              </a:rPr>
              <a:t> </a:t>
            </a:r>
            <a:r>
              <a:rPr lang="en-US" sz="1800" spc="-1" dirty="0" err="1">
                <a:solidFill>
                  <a:schemeClr val="dk1">
                    <a:lumMod val="75000"/>
                    <a:lumOff val="25000"/>
                  </a:schemeClr>
                </a:solidFill>
                <a:latin typeface="Trebuchet MS"/>
              </a:rPr>
              <a:t>naar</a:t>
            </a:r>
            <a:r>
              <a:rPr lang="en-US" sz="1800" spc="-1" dirty="0">
                <a:solidFill>
                  <a:schemeClr val="dk1">
                    <a:lumMod val="75000"/>
                    <a:lumOff val="25000"/>
                  </a:schemeClr>
                </a:solidFill>
                <a:latin typeface="Trebuchet MS"/>
              </a:rPr>
              <a:t>: </a:t>
            </a:r>
            <a:r>
              <a:rPr lang="en-US" sz="1800" spc="-1" dirty="0">
                <a:solidFill>
                  <a:schemeClr val="dk1">
                    <a:lumMod val="75000"/>
                    <a:lumOff val="25000"/>
                  </a:schemeClr>
                </a:solidFill>
                <a:latin typeface="Trebuchet MS"/>
                <a:hlinkClick r:id="rId2"/>
              </a:rPr>
              <a:t>mf@ericakruiderijen.nl</a:t>
            </a:r>
            <a:r>
              <a:rPr lang="en-US" sz="1800" spc="-1" dirty="0">
                <a:solidFill>
                  <a:schemeClr val="dk1">
                    <a:lumMod val="75000"/>
                    <a:lumOff val="25000"/>
                  </a:schemeClr>
                </a:solidFill>
                <a:latin typeface="Trebuchet MS"/>
              </a:rPr>
              <a:t> </a:t>
            </a:r>
            <a:endParaRPr lang="en-US" sz="1800" b="0" strike="noStrike" spc="-1" dirty="0">
              <a:solidFill>
                <a:schemeClr val="dk1">
                  <a:lumMod val="75000"/>
                  <a:lumOff val="25000"/>
                </a:schemeClr>
              </a:solidFill>
              <a:latin typeface="Trebuchet MS"/>
            </a:endParaRPr>
          </a:p>
        </p:txBody>
      </p:sp>
    </p:spTree>
    <p:extLst>
      <p:ext uri="{BB962C8B-B14F-4D97-AF65-F5344CB8AC3E}">
        <p14:creationId xmlns:p14="http://schemas.microsoft.com/office/powerpoint/2010/main" val="26940397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 name="PlaceHolder 1"/>
          <p:cNvSpPr>
            <a:spLocks noGrp="1"/>
          </p:cNvSpPr>
          <p:nvPr>
            <p:ph type="title"/>
          </p:nvPr>
        </p:nvSpPr>
        <p:spPr>
          <a:xfrm>
            <a:off x="677160" y="609480"/>
            <a:ext cx="8596440" cy="1320480"/>
          </a:xfrm>
          <a:prstGeom prst="rect">
            <a:avLst/>
          </a:prstGeom>
          <a:noFill/>
          <a:ln w="0">
            <a:noFill/>
          </a:ln>
        </p:spPr>
        <p:txBody>
          <a:bodyPr anchor="t">
            <a:normAutofit/>
          </a:bodyPr>
          <a:lstStyle/>
          <a:p>
            <a:pPr indent="0" defTabSz="457200">
              <a:lnSpc>
                <a:spcPct val="100000"/>
              </a:lnSpc>
              <a:buNone/>
            </a:pPr>
            <a:r>
              <a:rPr lang="nl-NL" sz="3600" b="0" strike="noStrike" spc="-1">
                <a:solidFill>
                  <a:schemeClr val="accent1"/>
                </a:solidFill>
                <a:latin typeface="Trebuchet MS"/>
              </a:rPr>
              <a:t>				</a:t>
            </a:r>
            <a:endParaRPr lang="en-US" sz="3600" b="0" strike="noStrike" spc="-1">
              <a:solidFill>
                <a:schemeClr val="dk1"/>
              </a:solidFill>
              <a:latin typeface="Trebuchet MS"/>
            </a:endParaRPr>
          </a:p>
        </p:txBody>
      </p:sp>
      <p:sp>
        <p:nvSpPr>
          <p:cNvPr id="146" name="PlaceHolder 2"/>
          <p:cNvSpPr>
            <a:spLocks noGrp="1"/>
          </p:cNvSpPr>
          <p:nvPr>
            <p:ph/>
          </p:nvPr>
        </p:nvSpPr>
        <p:spPr>
          <a:xfrm>
            <a:off x="485280" y="1390320"/>
            <a:ext cx="8788320" cy="4650840"/>
          </a:xfrm>
          <a:prstGeom prst="rect">
            <a:avLst/>
          </a:prstGeom>
          <a:noFill/>
          <a:ln w="0">
            <a:noFill/>
          </a:ln>
        </p:spPr>
        <p:txBody>
          <a:bodyPr anchor="t">
            <a:normAutofit/>
          </a:bodyPr>
          <a:lstStyle/>
          <a:p>
            <a:pPr indent="0" defTabSz="457200">
              <a:lnSpc>
                <a:spcPct val="100000"/>
              </a:lnSpc>
              <a:spcBef>
                <a:spcPts val="1001"/>
              </a:spcBef>
              <a:buNone/>
              <a:tabLst>
                <a:tab pos="0" algn="l"/>
              </a:tabLst>
            </a:pPr>
            <a:endParaRPr lang="en-US" sz="1800" b="0" strike="noStrike" spc="-1">
              <a:solidFill>
                <a:schemeClr val="dk1">
                  <a:lumMod val="75000"/>
                  <a:lumOff val="25000"/>
                </a:schemeClr>
              </a:solidFill>
              <a:latin typeface="Trebuchet MS"/>
            </a:endParaRPr>
          </a:p>
          <a:p>
            <a:pPr indent="0" defTabSz="457200">
              <a:lnSpc>
                <a:spcPct val="100000"/>
              </a:lnSpc>
              <a:spcBef>
                <a:spcPts val="1001"/>
              </a:spcBef>
              <a:buNone/>
              <a:tabLst>
                <a:tab pos="0" algn="l"/>
              </a:tabLst>
            </a:pPr>
            <a:endParaRPr lang="en-US" sz="1800" b="0" strike="noStrike" spc="-1">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2400" b="0" strike="noStrike" spc="-1">
                <a:solidFill>
                  <a:schemeClr val="dk1">
                    <a:lumMod val="75000"/>
                    <a:lumOff val="25000"/>
                  </a:schemeClr>
                </a:solidFill>
                <a:latin typeface="Trebuchet MS"/>
              </a:rPr>
              <a:t>                      </a:t>
            </a:r>
            <a:r>
              <a:rPr lang="nl-NL" sz="3200" b="0" strike="noStrike" spc="-1">
                <a:solidFill>
                  <a:schemeClr val="dk1">
                    <a:lumMod val="75000"/>
                    <a:lumOff val="25000"/>
                  </a:schemeClr>
                </a:solidFill>
                <a:latin typeface="Trebuchet MS"/>
              </a:rPr>
              <a:t>                   </a:t>
            </a:r>
            <a:endParaRPr lang="en-US" sz="3200" b="0" strike="noStrike" spc="-1">
              <a:solidFill>
                <a:schemeClr val="dk1">
                  <a:lumMod val="75000"/>
                  <a:lumOff val="25000"/>
                </a:schemeClr>
              </a:solidFill>
              <a:latin typeface="Trebuchet MS"/>
            </a:endParaRPr>
          </a:p>
          <a:p>
            <a:pPr indent="0" algn="ctr" defTabSz="457200">
              <a:lnSpc>
                <a:spcPct val="100000"/>
              </a:lnSpc>
              <a:spcBef>
                <a:spcPts val="1001"/>
              </a:spcBef>
              <a:buNone/>
              <a:tabLst>
                <a:tab pos="0" algn="l"/>
              </a:tabLst>
            </a:pPr>
            <a:r>
              <a:rPr lang="nl-NL" sz="5400" b="1" strike="noStrike" spc="-1">
                <a:solidFill>
                  <a:schemeClr val="accent1"/>
                </a:solidFill>
                <a:latin typeface="Trebuchet MS"/>
              </a:rPr>
              <a:t>Dank </a:t>
            </a:r>
            <a:r>
              <a:rPr lang="nl-NL" sz="4000" b="1" strike="noStrike" spc="-1">
                <a:solidFill>
                  <a:schemeClr val="accent1"/>
                </a:solidFill>
                <a:latin typeface="Trebuchet MS"/>
              </a:rPr>
              <a:t>voor</a:t>
            </a:r>
            <a:r>
              <a:rPr lang="nl-NL" sz="5400" b="1" strike="noStrike" spc="-1">
                <a:solidFill>
                  <a:schemeClr val="accent1"/>
                </a:solidFill>
                <a:latin typeface="Trebuchet MS"/>
              </a:rPr>
              <a:t> jullie aandacht!</a:t>
            </a:r>
            <a:r>
              <a:rPr lang="nl-NL" sz="3200" b="0" strike="noStrike" spc="-1">
                <a:solidFill>
                  <a:schemeClr val="dk1">
                    <a:lumMod val="75000"/>
                    <a:lumOff val="25000"/>
                  </a:schemeClr>
                </a:solidFill>
                <a:latin typeface="Trebuchet MS"/>
              </a:rPr>
              <a:t>                                     </a:t>
            </a:r>
            <a:r>
              <a:rPr lang="nl-NL" sz="2400" b="0" strike="noStrike" spc="-1">
                <a:solidFill>
                  <a:schemeClr val="dk1">
                    <a:lumMod val="75000"/>
                    <a:lumOff val="25000"/>
                  </a:schemeClr>
                </a:solidFill>
                <a:latin typeface="Trebuchet MS"/>
              </a:rPr>
              <a:t>                                                                                              </a:t>
            </a:r>
            <a:endParaRPr lang="en-US" sz="2400" b="0" strike="noStrike" spc="-1">
              <a:solidFill>
                <a:schemeClr val="dk1">
                  <a:lumMod val="75000"/>
                  <a:lumOff val="25000"/>
                </a:schemeClr>
              </a:solidFill>
              <a:latin typeface="Trebuchet M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 name="PlaceHolder 1"/>
          <p:cNvSpPr>
            <a:spLocks noGrp="1"/>
          </p:cNvSpPr>
          <p:nvPr>
            <p:ph type="title"/>
          </p:nvPr>
        </p:nvSpPr>
        <p:spPr>
          <a:xfrm>
            <a:off x="677160" y="609480"/>
            <a:ext cx="8596440" cy="1320480"/>
          </a:xfrm>
          <a:prstGeom prst="rect">
            <a:avLst/>
          </a:prstGeom>
          <a:noFill/>
          <a:ln w="0">
            <a:noFill/>
          </a:ln>
        </p:spPr>
        <p:txBody>
          <a:bodyPr anchor="t">
            <a:noAutofit/>
          </a:bodyPr>
          <a:lstStyle/>
          <a:p>
            <a:pPr indent="0" defTabSz="457200">
              <a:lnSpc>
                <a:spcPct val="100000"/>
              </a:lnSpc>
              <a:buNone/>
            </a:pPr>
            <a:r>
              <a:rPr lang="nl-NL" sz="3600" b="0" strike="noStrike" spc="-1">
                <a:solidFill>
                  <a:schemeClr val="accent1"/>
                </a:solidFill>
                <a:latin typeface="Trebuchet MS"/>
              </a:rPr>
              <a:t>Magnesium tauraat</a:t>
            </a:r>
            <a:endParaRPr lang="en-US" sz="3600" b="0" strike="noStrike" spc="-1">
              <a:solidFill>
                <a:schemeClr val="dk1"/>
              </a:solidFill>
              <a:latin typeface="Trebuchet MS"/>
            </a:endParaRPr>
          </a:p>
        </p:txBody>
      </p:sp>
      <p:sp>
        <p:nvSpPr>
          <p:cNvPr id="123" name="PlaceHolder 2"/>
          <p:cNvSpPr>
            <a:spLocks noGrp="1"/>
          </p:cNvSpPr>
          <p:nvPr>
            <p:ph/>
          </p:nvPr>
        </p:nvSpPr>
        <p:spPr>
          <a:xfrm>
            <a:off x="531720" y="1284271"/>
            <a:ext cx="8468442" cy="5198722"/>
          </a:xfrm>
          <a:prstGeom prst="rect">
            <a:avLst/>
          </a:prstGeom>
          <a:noFill/>
          <a:ln w="0">
            <a:noFill/>
          </a:ln>
        </p:spPr>
        <p:txBody>
          <a:bodyPr anchor="t">
            <a:normAutofit fontScale="25000" lnSpcReduction="20000"/>
          </a:bodyPr>
          <a:lstStyle/>
          <a:p>
            <a:pPr indent="0" defTabSz="457200">
              <a:lnSpc>
                <a:spcPct val="100000"/>
              </a:lnSpc>
              <a:spcBef>
                <a:spcPts val="1001"/>
              </a:spcBef>
              <a:buNone/>
              <a:tabLst>
                <a:tab pos="0" algn="l"/>
              </a:tabLst>
            </a:pPr>
            <a:r>
              <a:rPr lang="nl-NL" sz="7200" b="0" strike="noStrike" spc="-1" dirty="0">
                <a:solidFill>
                  <a:schemeClr val="dk1">
                    <a:lumMod val="75000"/>
                    <a:lumOff val="25000"/>
                  </a:schemeClr>
                </a:solidFill>
                <a:latin typeface="Trebuchet MS"/>
              </a:rPr>
              <a:t>Magnesium </a:t>
            </a:r>
            <a:r>
              <a:rPr lang="nl-NL" sz="7200" b="0" strike="noStrike" spc="-1" dirty="0" err="1">
                <a:solidFill>
                  <a:schemeClr val="dk1">
                    <a:lumMod val="75000"/>
                    <a:lumOff val="25000"/>
                  </a:schemeClr>
                </a:solidFill>
                <a:latin typeface="Trebuchet MS"/>
              </a:rPr>
              <a:t>tauraat</a:t>
            </a:r>
            <a:r>
              <a:rPr lang="nl-NL" sz="7200" b="0" strike="noStrike" spc="-1" dirty="0">
                <a:solidFill>
                  <a:schemeClr val="dk1">
                    <a:lumMod val="75000"/>
                    <a:lumOff val="25000"/>
                  </a:schemeClr>
                </a:solidFill>
                <a:latin typeface="Trebuchet MS"/>
              </a:rPr>
              <a:t> capsules met P-5-P 			60 en </a:t>
            </a:r>
            <a:r>
              <a:rPr lang="nl-NL" sz="7200" b="0" u="sng" strike="noStrike" spc="-1" dirty="0">
                <a:solidFill>
                  <a:schemeClr val="dk1">
                    <a:lumMod val="75000"/>
                    <a:lumOff val="25000"/>
                  </a:schemeClr>
                </a:solidFill>
                <a:latin typeface="Trebuchet MS"/>
              </a:rPr>
              <a:t>120 capsules NIEUW</a:t>
            </a:r>
            <a:r>
              <a:rPr lang="nl-NL" sz="7200" b="0" strike="noStrike" spc="-1" dirty="0">
                <a:solidFill>
                  <a:schemeClr val="dk1">
                    <a:lumMod val="75000"/>
                    <a:lumOff val="25000"/>
                  </a:schemeClr>
                </a:solidFill>
                <a:latin typeface="Trebuchet MS"/>
              </a:rPr>
              <a:t>		</a:t>
            </a:r>
            <a:endParaRPr lang="en-US" sz="72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endParaRPr lang="en-US" sz="72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7200" b="1" strike="noStrike" spc="-1" dirty="0">
                <a:solidFill>
                  <a:schemeClr val="dk1">
                    <a:lumMod val="75000"/>
                    <a:lumOff val="25000"/>
                  </a:schemeClr>
                </a:solidFill>
                <a:latin typeface="Trebuchet MS"/>
              </a:rPr>
              <a:t>Werking</a:t>
            </a:r>
            <a:endParaRPr lang="en-US" sz="72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7200" b="0" strike="noStrike" spc="-1" dirty="0">
                <a:solidFill>
                  <a:schemeClr val="dk1">
                    <a:lumMod val="75000"/>
                    <a:lumOff val="25000"/>
                  </a:schemeClr>
                </a:solidFill>
                <a:latin typeface="Trebuchet MS"/>
              </a:rPr>
              <a:t>Ondersteunt het zenuwstelsel, de hersenfunctie en het concentratievermogen.</a:t>
            </a:r>
            <a:endParaRPr lang="en-US" sz="72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endParaRPr lang="en-US" sz="72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7200" b="1" strike="noStrike" spc="-1" dirty="0">
                <a:solidFill>
                  <a:schemeClr val="dk1">
                    <a:lumMod val="75000"/>
                    <a:lumOff val="25000"/>
                  </a:schemeClr>
                </a:solidFill>
                <a:latin typeface="Trebuchet MS"/>
              </a:rPr>
              <a:t>Voordelen</a:t>
            </a:r>
            <a:endParaRPr lang="en-US" sz="72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7200" b="0" strike="noStrike" spc="-1" dirty="0">
                <a:solidFill>
                  <a:schemeClr val="dk1">
                    <a:lumMod val="75000"/>
                    <a:lumOff val="25000"/>
                  </a:schemeClr>
                </a:solidFill>
                <a:latin typeface="Trebuchet MS"/>
              </a:rPr>
              <a:t>Kan helpen bij het verminderen van stress, het verbeteren van de gemoedstoestand en het bevorderen van mentale energie, focus en concentratie.</a:t>
            </a:r>
            <a:endParaRPr lang="en-US" sz="72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endParaRPr lang="en-US" sz="72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7200" b="1" strike="noStrike" spc="-1" dirty="0">
                <a:solidFill>
                  <a:schemeClr val="dk1">
                    <a:lumMod val="75000"/>
                    <a:lumOff val="25000"/>
                  </a:schemeClr>
                </a:solidFill>
                <a:latin typeface="Trebuchet MS"/>
              </a:rPr>
              <a:t>Wanneer kiezen</a:t>
            </a:r>
            <a:r>
              <a:rPr lang="nl-NL" sz="7200" b="0" strike="noStrike" spc="-1" dirty="0">
                <a:solidFill>
                  <a:schemeClr val="dk1">
                    <a:lumMod val="75000"/>
                    <a:lumOff val="25000"/>
                  </a:schemeClr>
                </a:solidFill>
                <a:latin typeface="Trebuchet MS"/>
              </a:rPr>
              <a:t>?</a:t>
            </a:r>
            <a:endParaRPr lang="en-US" sz="72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7200" b="0" strike="noStrike" spc="-1" dirty="0">
                <a:solidFill>
                  <a:schemeClr val="dk1">
                    <a:lumMod val="75000"/>
                    <a:lumOff val="25000"/>
                  </a:schemeClr>
                </a:solidFill>
                <a:latin typeface="Trebuchet MS"/>
              </a:rPr>
              <a:t>Als je extra ondersteuning nodig hebt voor je concentratie, geheugen, of als je je zenuwstelsel wilt ondersteunen, vooral in stressvolle periodes.</a:t>
            </a:r>
            <a:endParaRPr lang="en-US" sz="72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endParaRPr lang="en-US" sz="18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endParaRPr lang="en-US" sz="18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endParaRPr lang="en-US" sz="18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endParaRPr lang="en-US" sz="18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1800" b="0" strike="noStrike" spc="-1" dirty="0">
                <a:solidFill>
                  <a:schemeClr val="dk1">
                    <a:lumMod val="75000"/>
                    <a:lumOff val="25000"/>
                  </a:schemeClr>
                </a:solidFill>
                <a:latin typeface="Trebuchet MS"/>
              </a:rPr>
              <a:t>  </a:t>
            </a:r>
            <a:endParaRPr lang="en-US" sz="18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endParaRPr lang="en-US" sz="18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endParaRPr lang="en-US" sz="1800" b="0" strike="noStrike" spc="-1" dirty="0">
              <a:solidFill>
                <a:schemeClr val="dk1">
                  <a:lumMod val="75000"/>
                  <a:lumOff val="25000"/>
                </a:schemeClr>
              </a:solidFill>
              <a:latin typeface="Trebuchet MS"/>
            </a:endParaRPr>
          </a:p>
        </p:txBody>
      </p:sp>
      <p:pic>
        <p:nvPicPr>
          <p:cNvPr id="3" name="Afbeelding 2">
            <a:extLst>
              <a:ext uri="{FF2B5EF4-FFF2-40B4-BE49-F238E27FC236}">
                <a16:creationId xmlns:a16="http://schemas.microsoft.com/office/drawing/2014/main" id="{FC51FC84-4B4E-99ED-B8AC-566960E867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27543" y="2604751"/>
            <a:ext cx="1689860" cy="2253147"/>
          </a:xfrm>
          <a:prstGeom prst="rect">
            <a:avLst/>
          </a:prstGeom>
          <a:scene3d>
            <a:camera prst="orthographicFront">
              <a:rot lat="0" lon="0" rev="10800000"/>
            </a:camera>
            <a:lightRig rig="threePt" dir="t"/>
          </a:scene3d>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PlaceHolder 1"/>
          <p:cNvSpPr>
            <a:spLocks noGrp="1"/>
          </p:cNvSpPr>
          <p:nvPr>
            <p:ph type="title"/>
          </p:nvPr>
        </p:nvSpPr>
        <p:spPr>
          <a:xfrm>
            <a:off x="677160" y="609480"/>
            <a:ext cx="8596440" cy="1320480"/>
          </a:xfrm>
          <a:prstGeom prst="rect">
            <a:avLst/>
          </a:prstGeom>
          <a:noFill/>
          <a:ln w="0">
            <a:noFill/>
          </a:ln>
        </p:spPr>
        <p:txBody>
          <a:bodyPr anchor="t">
            <a:noAutofit/>
          </a:bodyPr>
          <a:lstStyle/>
          <a:p>
            <a:pPr indent="0" defTabSz="457200">
              <a:lnSpc>
                <a:spcPct val="100000"/>
              </a:lnSpc>
              <a:buNone/>
            </a:pPr>
            <a:r>
              <a:rPr lang="nl-NL" sz="3600" b="0" strike="noStrike" spc="-1">
                <a:solidFill>
                  <a:schemeClr val="accent1"/>
                </a:solidFill>
                <a:latin typeface="Trebuchet MS"/>
              </a:rPr>
              <a:t>Magnesium bisglycinaat </a:t>
            </a:r>
            <a:endParaRPr lang="en-US" sz="3600" b="0" strike="noStrike" spc="-1">
              <a:solidFill>
                <a:schemeClr val="dk1"/>
              </a:solidFill>
              <a:latin typeface="Trebuchet MS"/>
            </a:endParaRPr>
          </a:p>
        </p:txBody>
      </p:sp>
      <p:sp>
        <p:nvSpPr>
          <p:cNvPr id="125" name="PlaceHolder 2"/>
          <p:cNvSpPr>
            <a:spLocks noGrp="1"/>
          </p:cNvSpPr>
          <p:nvPr>
            <p:ph/>
          </p:nvPr>
        </p:nvSpPr>
        <p:spPr>
          <a:xfrm>
            <a:off x="452063" y="1335640"/>
            <a:ext cx="8821537" cy="4992800"/>
          </a:xfrm>
          <a:prstGeom prst="rect">
            <a:avLst/>
          </a:prstGeom>
          <a:noFill/>
          <a:ln w="0">
            <a:noFill/>
          </a:ln>
        </p:spPr>
        <p:txBody>
          <a:bodyPr anchor="t">
            <a:normAutofit fontScale="32500" lnSpcReduction="20000"/>
          </a:bodyPr>
          <a:lstStyle/>
          <a:p>
            <a:pPr indent="0" defTabSz="457200">
              <a:lnSpc>
                <a:spcPct val="100000"/>
              </a:lnSpc>
              <a:spcBef>
                <a:spcPts val="1001"/>
              </a:spcBef>
              <a:buNone/>
              <a:tabLst>
                <a:tab pos="0" algn="l"/>
              </a:tabLst>
            </a:pPr>
            <a:r>
              <a:rPr lang="nl-NL" sz="5500" b="0" strike="noStrike" spc="-1" dirty="0">
                <a:solidFill>
                  <a:schemeClr val="dk1">
                    <a:lumMod val="75000"/>
                    <a:lumOff val="25000"/>
                  </a:schemeClr>
                </a:solidFill>
                <a:latin typeface="Trebuchet MS"/>
              </a:rPr>
              <a:t>NIEUW: Magnesium </a:t>
            </a:r>
            <a:r>
              <a:rPr lang="nl-NL" sz="5500" b="0" strike="noStrike" spc="-1" dirty="0" err="1">
                <a:solidFill>
                  <a:schemeClr val="dk1">
                    <a:lumMod val="75000"/>
                    <a:lumOff val="25000"/>
                  </a:schemeClr>
                </a:solidFill>
                <a:latin typeface="Trebuchet MS"/>
              </a:rPr>
              <a:t>bisglycinaat</a:t>
            </a:r>
            <a:r>
              <a:rPr lang="nl-NL" sz="5500" b="0" strike="noStrike" spc="-1" dirty="0">
                <a:solidFill>
                  <a:schemeClr val="dk1">
                    <a:lumMod val="75000"/>
                    <a:lumOff val="25000"/>
                  </a:schemeClr>
                </a:solidFill>
                <a:latin typeface="Trebuchet MS"/>
              </a:rPr>
              <a:t> capsules 				60 en 120 capsules</a:t>
            </a:r>
            <a:endParaRPr lang="en-US" sz="55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endParaRPr lang="en-US" sz="55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5500" b="1" strike="noStrike" spc="-1" dirty="0">
                <a:solidFill>
                  <a:schemeClr val="dk1">
                    <a:lumMod val="75000"/>
                    <a:lumOff val="25000"/>
                  </a:schemeClr>
                </a:solidFill>
                <a:latin typeface="Trebuchet MS"/>
              </a:rPr>
              <a:t>Werking</a:t>
            </a:r>
            <a:endParaRPr lang="en-US" sz="55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5500" b="0" strike="noStrike" spc="-1" dirty="0">
                <a:solidFill>
                  <a:schemeClr val="dk1">
                    <a:lumMod val="75000"/>
                    <a:lumOff val="25000"/>
                  </a:schemeClr>
                </a:solidFill>
                <a:latin typeface="Trebuchet MS"/>
              </a:rPr>
              <a:t>Bekend om zijn kalmerende en ontspannende effecten, wat kan helpen bij stress, angst en slaapproblemen.</a:t>
            </a:r>
            <a:endParaRPr lang="en-US" sz="55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endParaRPr lang="en-US" sz="55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5500" b="1" strike="noStrike" spc="-1" dirty="0">
                <a:solidFill>
                  <a:schemeClr val="dk1">
                    <a:lumMod val="75000"/>
                    <a:lumOff val="25000"/>
                  </a:schemeClr>
                </a:solidFill>
                <a:latin typeface="Trebuchet MS"/>
              </a:rPr>
              <a:t>Voordelen</a:t>
            </a:r>
            <a:endParaRPr lang="en-US" sz="55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5500" b="0" strike="noStrike" spc="-1" dirty="0">
                <a:solidFill>
                  <a:schemeClr val="dk1">
                    <a:lumMod val="75000"/>
                    <a:lumOff val="25000"/>
                  </a:schemeClr>
                </a:solidFill>
                <a:latin typeface="Trebuchet MS"/>
              </a:rPr>
              <a:t>Goede opname door het lichaam, vooral in de hersenen, en kan bijdragen              aan een heldere geest en geestelijke balans.</a:t>
            </a:r>
            <a:endParaRPr lang="en-US" sz="55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endParaRPr lang="en-US" sz="55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5500" b="1" strike="noStrike" spc="-1" dirty="0">
                <a:solidFill>
                  <a:schemeClr val="dk1">
                    <a:lumMod val="75000"/>
                    <a:lumOff val="25000"/>
                  </a:schemeClr>
                </a:solidFill>
                <a:latin typeface="Trebuchet MS"/>
              </a:rPr>
              <a:t>Wanneer kiezen?</a:t>
            </a:r>
            <a:endParaRPr lang="en-US" sz="55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5500" b="0" strike="noStrike" spc="-1" dirty="0">
                <a:solidFill>
                  <a:schemeClr val="dk1">
                    <a:lumMod val="75000"/>
                    <a:lumOff val="25000"/>
                  </a:schemeClr>
                </a:solidFill>
                <a:latin typeface="Trebuchet MS"/>
              </a:rPr>
              <a:t>Als je op zoek bent naar een rustgevende werking, ondersteuning voor je gemoedstoestand, of als je moeite hebt met ontspannen.</a:t>
            </a:r>
            <a:endParaRPr lang="en-US" sz="55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3800" b="0" strike="noStrike" spc="-1" dirty="0">
                <a:solidFill>
                  <a:schemeClr val="dk1">
                    <a:lumMod val="75000"/>
                    <a:lumOff val="25000"/>
                  </a:schemeClr>
                </a:solidFill>
                <a:latin typeface="Trebuchet MS"/>
              </a:rPr>
              <a:t> </a:t>
            </a:r>
            <a:endParaRPr lang="en-US" sz="38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endParaRPr lang="en-US" sz="1800" b="0" strike="noStrike" spc="-1" dirty="0">
              <a:solidFill>
                <a:schemeClr val="dk1">
                  <a:lumMod val="75000"/>
                  <a:lumOff val="25000"/>
                </a:schemeClr>
              </a:solidFill>
              <a:latin typeface="Trebuchet MS"/>
            </a:endParaRPr>
          </a:p>
        </p:txBody>
      </p:sp>
      <p:pic>
        <p:nvPicPr>
          <p:cNvPr id="3" name="Afbeelding 2">
            <a:extLst>
              <a:ext uri="{FF2B5EF4-FFF2-40B4-BE49-F238E27FC236}">
                <a16:creationId xmlns:a16="http://schemas.microsoft.com/office/drawing/2014/main" id="{647437DF-5D58-3945-3629-F7F5F18EE3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30705" y="2656120"/>
            <a:ext cx="1485789" cy="1981052"/>
          </a:xfrm>
          <a:prstGeom prst="rect">
            <a:avLst/>
          </a:prstGeom>
          <a:scene3d>
            <a:camera prst="orthographicFront">
              <a:rot lat="0" lon="0" rev="10800000"/>
            </a:camera>
            <a:lightRig rig="threePt" dir="t"/>
          </a:scene3d>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PlaceHolder 1"/>
          <p:cNvSpPr>
            <a:spLocks noGrp="1"/>
          </p:cNvSpPr>
          <p:nvPr>
            <p:ph type="title"/>
          </p:nvPr>
        </p:nvSpPr>
        <p:spPr>
          <a:xfrm>
            <a:off x="677160" y="609480"/>
            <a:ext cx="8596440" cy="1320480"/>
          </a:xfrm>
          <a:prstGeom prst="rect">
            <a:avLst/>
          </a:prstGeom>
          <a:noFill/>
          <a:ln w="0">
            <a:noFill/>
          </a:ln>
        </p:spPr>
        <p:txBody>
          <a:bodyPr anchor="t">
            <a:normAutofit fontScale="90000"/>
          </a:bodyPr>
          <a:lstStyle/>
          <a:p>
            <a:pPr indent="0" defTabSz="457200">
              <a:lnSpc>
                <a:spcPct val="100000"/>
              </a:lnSpc>
              <a:buNone/>
            </a:pPr>
            <a:r>
              <a:rPr lang="nl-NL" sz="3600" b="0" strike="noStrike" spc="-1" dirty="0">
                <a:solidFill>
                  <a:schemeClr val="accent1"/>
                </a:solidFill>
                <a:latin typeface="Trebuchet MS"/>
              </a:rPr>
              <a:t>Magnesium </a:t>
            </a:r>
            <a:r>
              <a:rPr lang="nl-NL" sz="3600" b="0" strike="noStrike" spc="-1" dirty="0" err="1">
                <a:solidFill>
                  <a:schemeClr val="accent1"/>
                </a:solidFill>
                <a:latin typeface="Trebuchet MS"/>
              </a:rPr>
              <a:t>bisglycinaat</a:t>
            </a:r>
            <a:r>
              <a:rPr lang="nl-NL" sz="3600" b="0" strike="noStrike" spc="-1" dirty="0">
                <a:solidFill>
                  <a:schemeClr val="accent1"/>
                </a:solidFill>
                <a:latin typeface="Trebuchet MS"/>
              </a:rPr>
              <a:t> tabletten</a:t>
            </a:r>
            <a:br>
              <a:rPr sz="3600" dirty="0"/>
            </a:br>
            <a:br>
              <a:rPr sz="3600" dirty="0"/>
            </a:br>
            <a:br>
              <a:rPr sz="3600" dirty="0"/>
            </a:br>
            <a:endParaRPr lang="en-US" sz="3600" b="0" strike="noStrike" spc="-1" dirty="0">
              <a:solidFill>
                <a:schemeClr val="dk1"/>
              </a:solidFill>
              <a:latin typeface="Trebuchet MS"/>
            </a:endParaRPr>
          </a:p>
        </p:txBody>
      </p:sp>
      <p:sp>
        <p:nvSpPr>
          <p:cNvPr id="127" name="PlaceHolder 2"/>
          <p:cNvSpPr>
            <a:spLocks noGrp="1"/>
          </p:cNvSpPr>
          <p:nvPr>
            <p:ph/>
          </p:nvPr>
        </p:nvSpPr>
        <p:spPr>
          <a:xfrm>
            <a:off x="531720" y="1586160"/>
            <a:ext cx="8741880" cy="4454640"/>
          </a:xfrm>
          <a:prstGeom prst="rect">
            <a:avLst/>
          </a:prstGeom>
          <a:noFill/>
          <a:ln w="0">
            <a:noFill/>
          </a:ln>
        </p:spPr>
        <p:txBody>
          <a:bodyPr anchor="t">
            <a:normAutofit/>
          </a:bodyPr>
          <a:lstStyle/>
          <a:p>
            <a:pPr indent="0" defTabSz="457200">
              <a:lnSpc>
                <a:spcPct val="100000"/>
              </a:lnSpc>
              <a:spcBef>
                <a:spcPts val="1001"/>
              </a:spcBef>
              <a:buNone/>
              <a:tabLst>
                <a:tab pos="0" algn="l"/>
              </a:tabLst>
            </a:pPr>
            <a:r>
              <a:rPr lang="nl-NL" sz="1800" b="0" strike="noStrike" spc="-1" dirty="0">
                <a:solidFill>
                  <a:schemeClr val="dk1">
                    <a:lumMod val="75000"/>
                    <a:lumOff val="25000"/>
                  </a:schemeClr>
                </a:solidFill>
                <a:latin typeface="Trebuchet MS"/>
              </a:rPr>
              <a:t>Magnesium </a:t>
            </a:r>
            <a:r>
              <a:rPr lang="nl-NL" sz="1800" b="0" strike="noStrike" spc="-1" dirty="0" err="1">
                <a:solidFill>
                  <a:schemeClr val="dk1">
                    <a:lumMod val="75000"/>
                    <a:lumOff val="25000"/>
                  </a:schemeClr>
                </a:solidFill>
                <a:latin typeface="Trebuchet MS"/>
              </a:rPr>
              <a:t>bisglycinaat</a:t>
            </a:r>
            <a:r>
              <a:rPr lang="nl-NL" sz="1800" b="0" strike="noStrike" spc="-1" dirty="0">
                <a:solidFill>
                  <a:schemeClr val="dk1">
                    <a:lumMod val="75000"/>
                    <a:lumOff val="25000"/>
                  </a:schemeClr>
                </a:solidFill>
                <a:latin typeface="Trebuchet MS"/>
              </a:rPr>
              <a:t> tabletten zijn onlangs veranderd door overstap naar andere leverancier</a:t>
            </a:r>
            <a:r>
              <a:rPr lang="nl-NL" sz="1800" spc="-1" dirty="0">
                <a:solidFill>
                  <a:schemeClr val="dk1">
                    <a:lumMod val="75000"/>
                    <a:lumOff val="25000"/>
                  </a:schemeClr>
                </a:solidFill>
                <a:latin typeface="Trebuchet MS"/>
              </a:rPr>
              <a:t>.</a:t>
            </a:r>
            <a:r>
              <a:rPr lang="nl-NL" sz="1800" b="0" strike="noStrike" spc="-1" dirty="0">
                <a:solidFill>
                  <a:schemeClr val="dk1">
                    <a:lumMod val="75000"/>
                    <a:lumOff val="25000"/>
                  </a:schemeClr>
                </a:solidFill>
                <a:latin typeface="Trebuchet MS"/>
              </a:rPr>
              <a:t>	</a:t>
            </a:r>
            <a:endParaRPr lang="en-US" sz="18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endParaRPr lang="nl-NL" sz="18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1800" b="0" strike="noStrike" spc="-1" dirty="0">
                <a:solidFill>
                  <a:schemeClr val="dk1">
                    <a:lumMod val="75000"/>
                    <a:lumOff val="25000"/>
                  </a:schemeClr>
                </a:solidFill>
                <a:latin typeface="Trebuchet MS"/>
              </a:rPr>
              <a:t>Aanpassingen:</a:t>
            </a:r>
          </a:p>
          <a:p>
            <a:pPr marL="514350" indent="-285750" defTabSz="457200">
              <a:lnSpc>
                <a:spcPct val="100000"/>
              </a:lnSpc>
              <a:spcBef>
                <a:spcPts val="1001"/>
              </a:spcBef>
              <a:buFontTx/>
              <a:buChar char="-"/>
              <a:tabLst>
                <a:tab pos="0" algn="l"/>
              </a:tabLst>
            </a:pPr>
            <a:r>
              <a:rPr lang="nl-NL" sz="1800" b="0" strike="noStrike" spc="-1" dirty="0">
                <a:solidFill>
                  <a:schemeClr val="dk1">
                    <a:lumMod val="75000"/>
                    <a:lumOff val="25000"/>
                  </a:schemeClr>
                </a:solidFill>
                <a:latin typeface="Trebuchet MS"/>
              </a:rPr>
              <a:t>Aangepaste samenstelling, minder hulp en vulstoffen. </a:t>
            </a:r>
          </a:p>
          <a:p>
            <a:pPr marL="514350" indent="-285750" defTabSz="457200">
              <a:lnSpc>
                <a:spcPct val="100000"/>
              </a:lnSpc>
              <a:spcBef>
                <a:spcPts val="1001"/>
              </a:spcBef>
              <a:buFontTx/>
              <a:buChar char="-"/>
              <a:tabLst>
                <a:tab pos="0" algn="l"/>
              </a:tabLst>
            </a:pPr>
            <a:r>
              <a:rPr lang="nl-NL" sz="1800" b="0" strike="noStrike" spc="-1" dirty="0">
                <a:solidFill>
                  <a:schemeClr val="dk1">
                    <a:lumMod val="75000"/>
                    <a:lumOff val="25000"/>
                  </a:schemeClr>
                </a:solidFill>
                <a:latin typeface="Trebuchet MS"/>
              </a:rPr>
              <a:t>Kleinere tabletten, elementair gehalte magnesium is gelijk gebleven.</a:t>
            </a:r>
            <a:endParaRPr lang="en-US" sz="18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endParaRPr lang="en-US" sz="1800" b="0" strike="noStrike" spc="-1" dirty="0">
              <a:solidFill>
                <a:schemeClr val="dk1">
                  <a:lumMod val="75000"/>
                  <a:lumOff val="25000"/>
                </a:schemeClr>
              </a:solidFill>
              <a:latin typeface="Trebuchet M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 name="PlaceHolder 1"/>
          <p:cNvSpPr>
            <a:spLocks noGrp="1"/>
          </p:cNvSpPr>
          <p:nvPr>
            <p:ph type="title"/>
          </p:nvPr>
        </p:nvSpPr>
        <p:spPr>
          <a:xfrm>
            <a:off x="677160" y="609480"/>
            <a:ext cx="8596440" cy="1320480"/>
          </a:xfrm>
          <a:prstGeom prst="rect">
            <a:avLst/>
          </a:prstGeom>
          <a:noFill/>
          <a:ln w="0">
            <a:noFill/>
          </a:ln>
        </p:spPr>
        <p:txBody>
          <a:bodyPr anchor="t">
            <a:noAutofit/>
          </a:bodyPr>
          <a:lstStyle/>
          <a:p>
            <a:pPr indent="0" defTabSz="457200">
              <a:lnSpc>
                <a:spcPct val="100000"/>
              </a:lnSpc>
              <a:buNone/>
            </a:pPr>
            <a:r>
              <a:rPr lang="nl-NL" sz="3600" b="0" strike="noStrike" spc="-1">
                <a:solidFill>
                  <a:schemeClr val="accent1"/>
                </a:solidFill>
                <a:latin typeface="Trebuchet MS"/>
              </a:rPr>
              <a:t>Solidago complex</a:t>
            </a:r>
            <a:endParaRPr lang="en-US" sz="3600" b="0" strike="noStrike" spc="-1">
              <a:solidFill>
                <a:schemeClr val="dk1"/>
              </a:solidFill>
              <a:latin typeface="Trebuchet MS"/>
            </a:endParaRPr>
          </a:p>
        </p:txBody>
      </p:sp>
      <p:sp>
        <p:nvSpPr>
          <p:cNvPr id="129" name="PlaceHolder 2"/>
          <p:cNvSpPr>
            <a:spLocks noGrp="1"/>
          </p:cNvSpPr>
          <p:nvPr>
            <p:ph/>
          </p:nvPr>
        </p:nvSpPr>
        <p:spPr>
          <a:xfrm>
            <a:off x="677160" y="1557720"/>
            <a:ext cx="8596440" cy="4483080"/>
          </a:xfrm>
          <a:prstGeom prst="rect">
            <a:avLst/>
          </a:prstGeom>
          <a:noFill/>
          <a:ln w="0">
            <a:noFill/>
          </a:ln>
        </p:spPr>
        <p:txBody>
          <a:bodyPr anchor="t">
            <a:noAutofit/>
          </a:bodyPr>
          <a:lstStyle/>
          <a:p>
            <a:pPr indent="0">
              <a:spcBef>
                <a:spcPts val="1417"/>
              </a:spcBef>
              <a:buNone/>
            </a:pPr>
            <a:r>
              <a:rPr lang="en-US" sz="1800" b="0" strike="noStrike" spc="-1" dirty="0">
                <a:solidFill>
                  <a:schemeClr val="dk1">
                    <a:lumMod val="75000"/>
                    <a:lumOff val="25000"/>
                  </a:schemeClr>
                </a:solidFill>
                <a:latin typeface="Trebuchet MS"/>
              </a:rPr>
              <a:t>Dit product is </a:t>
            </a:r>
            <a:r>
              <a:rPr lang="en-US" sz="1800" b="0" strike="noStrike" spc="-1" dirty="0" err="1">
                <a:solidFill>
                  <a:schemeClr val="dk1">
                    <a:lumMod val="75000"/>
                    <a:lumOff val="25000"/>
                  </a:schemeClr>
                </a:solidFill>
                <a:latin typeface="Trebuchet MS"/>
              </a:rPr>
              <a:t>vervanger</a:t>
            </a:r>
            <a:r>
              <a:rPr lang="en-US" sz="1800" b="0" strike="noStrike" spc="-1" dirty="0">
                <a:solidFill>
                  <a:schemeClr val="dk1">
                    <a:lumMod val="75000"/>
                    <a:lumOff val="25000"/>
                  </a:schemeClr>
                </a:solidFill>
                <a:latin typeface="Trebuchet MS"/>
              </a:rPr>
              <a:t> </a:t>
            </a:r>
            <a:r>
              <a:rPr lang="en-US" sz="1800" b="0" strike="noStrike" spc="-1" dirty="0" err="1">
                <a:solidFill>
                  <a:schemeClr val="dk1">
                    <a:lumMod val="75000"/>
                    <a:lumOff val="25000"/>
                  </a:schemeClr>
                </a:solidFill>
                <a:latin typeface="Trebuchet MS"/>
              </a:rPr>
              <a:t>voor</a:t>
            </a:r>
            <a:r>
              <a:rPr lang="en-US" sz="1800" b="0" strike="noStrike" spc="-1" dirty="0">
                <a:solidFill>
                  <a:schemeClr val="dk1">
                    <a:lumMod val="75000"/>
                    <a:lumOff val="25000"/>
                  </a:schemeClr>
                </a:solidFill>
                <a:latin typeface="Trebuchet MS"/>
              </a:rPr>
              <a:t> 2 </a:t>
            </a:r>
            <a:r>
              <a:rPr lang="en-US" sz="1800" b="0" strike="noStrike" spc="-1" dirty="0" err="1">
                <a:solidFill>
                  <a:schemeClr val="dk1">
                    <a:lumMod val="75000"/>
                    <a:lumOff val="25000"/>
                  </a:schemeClr>
                </a:solidFill>
                <a:latin typeface="Trebuchet MS"/>
              </a:rPr>
              <a:t>producten</a:t>
            </a:r>
            <a:r>
              <a:rPr lang="en-US" sz="1800" b="0" strike="noStrike" spc="-1" dirty="0">
                <a:solidFill>
                  <a:schemeClr val="dk1">
                    <a:lumMod val="75000"/>
                    <a:lumOff val="25000"/>
                  </a:schemeClr>
                </a:solidFill>
                <a:latin typeface="Trebuchet MS"/>
              </a:rPr>
              <a:t>; </a:t>
            </a:r>
          </a:p>
          <a:p>
            <a:pPr indent="0">
              <a:spcBef>
                <a:spcPts val="1417"/>
              </a:spcBef>
              <a:buNone/>
            </a:pPr>
            <a:r>
              <a:rPr lang="en-US" sz="1800" b="0" strike="noStrike" spc="-1" dirty="0">
                <a:solidFill>
                  <a:schemeClr val="dk1">
                    <a:lumMod val="75000"/>
                    <a:lumOff val="25000"/>
                  </a:schemeClr>
                </a:solidFill>
                <a:latin typeface="Trebuchet MS"/>
              </a:rPr>
              <a:t>- Solidago </a:t>
            </a:r>
            <a:r>
              <a:rPr lang="en-US" sz="1800" b="0" strike="noStrike" spc="-1" dirty="0" err="1">
                <a:solidFill>
                  <a:schemeClr val="dk1">
                    <a:lumMod val="75000"/>
                    <a:lumOff val="25000"/>
                  </a:schemeClr>
                </a:solidFill>
                <a:latin typeface="Trebuchet MS"/>
              </a:rPr>
              <a:t>kruiden</a:t>
            </a:r>
            <a:r>
              <a:rPr lang="en-US" sz="1800" b="0" strike="noStrike" spc="-1" dirty="0">
                <a:solidFill>
                  <a:schemeClr val="dk1">
                    <a:lumMod val="75000"/>
                    <a:lumOff val="25000"/>
                  </a:schemeClr>
                </a:solidFill>
                <a:latin typeface="Trebuchet MS"/>
              </a:rPr>
              <a:t> 150 </a:t>
            </a:r>
            <a:r>
              <a:rPr lang="en-US" sz="1800" b="0" strike="noStrike" spc="-1" dirty="0" err="1">
                <a:solidFill>
                  <a:schemeClr val="dk1">
                    <a:lumMod val="75000"/>
                    <a:lumOff val="25000"/>
                  </a:schemeClr>
                </a:solidFill>
                <a:latin typeface="Trebuchet MS"/>
              </a:rPr>
              <a:t>tabletten</a:t>
            </a:r>
            <a:r>
              <a:rPr lang="en-US" sz="1800" b="0" strike="noStrike" spc="-1" dirty="0">
                <a:solidFill>
                  <a:schemeClr val="dk1">
                    <a:lumMod val="75000"/>
                    <a:lumOff val="25000"/>
                  </a:schemeClr>
                </a:solidFill>
                <a:latin typeface="Trebuchet MS"/>
              </a:rPr>
              <a:t> en </a:t>
            </a:r>
            <a:r>
              <a:rPr lang="en-US" sz="1800" b="0" strike="noStrike" spc="-1" dirty="0" err="1">
                <a:solidFill>
                  <a:schemeClr val="dk1">
                    <a:lumMod val="75000"/>
                    <a:lumOff val="25000"/>
                  </a:schemeClr>
                </a:solidFill>
                <a:latin typeface="Trebuchet MS"/>
              </a:rPr>
              <a:t>Koemis</a:t>
            </a:r>
            <a:r>
              <a:rPr lang="en-US" sz="1800" b="0" strike="noStrike" spc="-1" dirty="0">
                <a:solidFill>
                  <a:schemeClr val="dk1">
                    <a:lumMod val="75000"/>
                    <a:lumOff val="25000"/>
                  </a:schemeClr>
                </a:solidFill>
                <a:latin typeface="Trebuchet MS"/>
              </a:rPr>
              <a:t> </a:t>
            </a:r>
            <a:r>
              <a:rPr lang="en-US" sz="1800" b="0" strike="noStrike" spc="-1" dirty="0" err="1">
                <a:solidFill>
                  <a:schemeClr val="dk1">
                    <a:lumMod val="75000"/>
                    <a:lumOff val="25000"/>
                  </a:schemeClr>
                </a:solidFill>
                <a:latin typeface="Trebuchet MS"/>
              </a:rPr>
              <a:t>Koetjing</a:t>
            </a:r>
            <a:r>
              <a:rPr lang="en-US" sz="1800" b="0" strike="noStrike" spc="-1" dirty="0">
                <a:solidFill>
                  <a:schemeClr val="dk1">
                    <a:lumMod val="75000"/>
                    <a:lumOff val="25000"/>
                  </a:schemeClr>
                </a:solidFill>
                <a:latin typeface="Trebuchet MS"/>
              </a:rPr>
              <a:t> </a:t>
            </a:r>
            <a:r>
              <a:rPr lang="en-US" sz="1800" b="0" strike="noStrike" spc="-1" dirty="0" err="1">
                <a:solidFill>
                  <a:schemeClr val="dk1">
                    <a:lumMod val="75000"/>
                    <a:lumOff val="25000"/>
                  </a:schemeClr>
                </a:solidFill>
                <a:latin typeface="Trebuchet MS"/>
              </a:rPr>
              <a:t>kruiden</a:t>
            </a:r>
            <a:r>
              <a:rPr lang="en-US" sz="1800" b="0" strike="noStrike" spc="-1" dirty="0">
                <a:solidFill>
                  <a:schemeClr val="dk1">
                    <a:lumMod val="75000"/>
                    <a:lumOff val="25000"/>
                  </a:schemeClr>
                </a:solidFill>
                <a:latin typeface="Trebuchet MS"/>
              </a:rPr>
              <a:t> 150 </a:t>
            </a:r>
            <a:r>
              <a:rPr lang="en-US" sz="1800" b="0" strike="noStrike" spc="-1" dirty="0" err="1">
                <a:solidFill>
                  <a:schemeClr val="dk1">
                    <a:lumMod val="75000"/>
                    <a:lumOff val="25000"/>
                  </a:schemeClr>
                </a:solidFill>
                <a:latin typeface="Trebuchet MS"/>
              </a:rPr>
              <a:t>tabletten</a:t>
            </a:r>
            <a:endParaRPr lang="en-US" sz="1800" b="0" strike="noStrike" spc="-1" dirty="0">
              <a:solidFill>
                <a:schemeClr val="dk1">
                  <a:lumMod val="75000"/>
                  <a:lumOff val="25000"/>
                </a:schemeClr>
              </a:solidFill>
              <a:latin typeface="Trebuchet MS"/>
            </a:endParaRPr>
          </a:p>
          <a:p>
            <a:pPr indent="0">
              <a:spcBef>
                <a:spcPts val="1417"/>
              </a:spcBef>
              <a:buNone/>
            </a:pPr>
            <a:endParaRPr lang="en-US" sz="1800" spc="-1" dirty="0">
              <a:solidFill>
                <a:schemeClr val="dk1">
                  <a:lumMod val="75000"/>
                  <a:lumOff val="25000"/>
                </a:schemeClr>
              </a:solidFill>
              <a:latin typeface="Trebuchet MS"/>
            </a:endParaRPr>
          </a:p>
          <a:p>
            <a:pPr indent="0">
              <a:spcBef>
                <a:spcPts val="1417"/>
              </a:spcBef>
              <a:buNone/>
            </a:pPr>
            <a:r>
              <a:rPr lang="en-US" sz="1800" b="0" strike="noStrike" spc="-1" dirty="0" err="1">
                <a:solidFill>
                  <a:schemeClr val="dk1">
                    <a:lumMod val="75000"/>
                    <a:lumOff val="25000"/>
                  </a:schemeClr>
                </a:solidFill>
                <a:latin typeface="Trebuchet MS"/>
              </a:rPr>
              <a:t>Combinatie</a:t>
            </a:r>
            <a:r>
              <a:rPr lang="en-US" sz="1800" b="0" strike="noStrike" spc="-1" dirty="0">
                <a:solidFill>
                  <a:schemeClr val="dk1">
                    <a:lumMod val="75000"/>
                    <a:lumOff val="25000"/>
                  </a:schemeClr>
                </a:solidFill>
                <a:latin typeface="Trebuchet MS"/>
              </a:rPr>
              <a:t> van Solidago (</a:t>
            </a:r>
            <a:r>
              <a:rPr lang="en-US" sz="1800" b="0" strike="noStrike" spc="-1" dirty="0" err="1">
                <a:solidFill>
                  <a:schemeClr val="dk1">
                    <a:lumMod val="75000"/>
                    <a:lumOff val="25000"/>
                  </a:schemeClr>
                </a:solidFill>
                <a:latin typeface="Trebuchet MS"/>
              </a:rPr>
              <a:t>guldenroede</a:t>
            </a:r>
            <a:r>
              <a:rPr lang="en-US" sz="1800" b="0" strike="noStrike" spc="-1" dirty="0">
                <a:solidFill>
                  <a:schemeClr val="dk1">
                    <a:lumMod val="75000"/>
                    <a:lumOff val="25000"/>
                  </a:schemeClr>
                </a:solidFill>
                <a:latin typeface="Trebuchet MS"/>
              </a:rPr>
              <a:t>) &amp; </a:t>
            </a:r>
            <a:r>
              <a:rPr lang="en-US" sz="1800" spc="-1" dirty="0" err="1">
                <a:solidFill>
                  <a:schemeClr val="dk1">
                    <a:lumMod val="75000"/>
                    <a:lumOff val="25000"/>
                  </a:schemeClr>
                </a:solidFill>
                <a:latin typeface="Trebuchet MS"/>
              </a:rPr>
              <a:t>K</a:t>
            </a:r>
            <a:r>
              <a:rPr lang="en-US" sz="1800" b="0" strike="noStrike" spc="-1" dirty="0" err="1">
                <a:solidFill>
                  <a:schemeClr val="dk1">
                    <a:lumMod val="75000"/>
                    <a:lumOff val="25000"/>
                  </a:schemeClr>
                </a:solidFill>
                <a:latin typeface="Trebuchet MS"/>
              </a:rPr>
              <a:t>oemis</a:t>
            </a:r>
            <a:r>
              <a:rPr lang="en-US" sz="1800" b="0" strike="noStrike" spc="-1" dirty="0">
                <a:solidFill>
                  <a:schemeClr val="dk1">
                    <a:lumMod val="75000"/>
                    <a:lumOff val="25000"/>
                  </a:schemeClr>
                </a:solidFill>
                <a:latin typeface="Trebuchet MS"/>
              </a:rPr>
              <a:t> </a:t>
            </a:r>
            <a:r>
              <a:rPr lang="en-US" sz="1800" spc="-1" dirty="0" err="1">
                <a:solidFill>
                  <a:schemeClr val="dk1">
                    <a:lumMod val="75000"/>
                    <a:lumOff val="25000"/>
                  </a:schemeClr>
                </a:solidFill>
                <a:latin typeface="Trebuchet MS"/>
              </a:rPr>
              <a:t>K</a:t>
            </a:r>
            <a:r>
              <a:rPr lang="en-US" sz="1800" b="0" strike="noStrike" spc="-1" dirty="0" err="1">
                <a:solidFill>
                  <a:schemeClr val="dk1">
                    <a:lumMod val="75000"/>
                    <a:lumOff val="25000"/>
                  </a:schemeClr>
                </a:solidFill>
                <a:latin typeface="Trebuchet MS"/>
              </a:rPr>
              <a:t>oetjing</a:t>
            </a:r>
            <a:r>
              <a:rPr lang="en-US" sz="1800" b="0" strike="noStrike" spc="-1" dirty="0">
                <a:solidFill>
                  <a:schemeClr val="dk1">
                    <a:lumMod val="75000"/>
                    <a:lumOff val="25000"/>
                  </a:schemeClr>
                </a:solidFill>
                <a:latin typeface="Trebuchet MS"/>
              </a:rPr>
              <a:t> (</a:t>
            </a:r>
            <a:r>
              <a:rPr lang="en-US" sz="1800" b="0" strike="noStrike" spc="-1" dirty="0" err="1">
                <a:solidFill>
                  <a:schemeClr val="dk1">
                    <a:lumMod val="75000"/>
                    <a:lumOff val="25000"/>
                  </a:schemeClr>
                </a:solidFill>
                <a:latin typeface="Trebuchet MS"/>
              </a:rPr>
              <a:t>kattensnor</a:t>
            </a:r>
            <a:r>
              <a:rPr lang="en-US" sz="1800" b="0" strike="noStrike" spc="-1" dirty="0">
                <a:solidFill>
                  <a:schemeClr val="dk1">
                    <a:lumMod val="75000"/>
                    <a:lumOff val="25000"/>
                  </a:schemeClr>
                </a:solidFill>
                <a:latin typeface="Trebuchet MS"/>
              </a:rPr>
              <a:t>).</a:t>
            </a:r>
          </a:p>
          <a:p>
            <a:pPr indent="0">
              <a:spcBef>
                <a:spcPts val="1417"/>
              </a:spcBef>
              <a:buNone/>
            </a:pPr>
            <a:endParaRPr lang="en-US" sz="1800" spc="-1" dirty="0">
              <a:solidFill>
                <a:schemeClr val="dk1">
                  <a:lumMod val="75000"/>
                  <a:lumOff val="25000"/>
                </a:schemeClr>
              </a:solidFill>
              <a:latin typeface="Trebuchet MS"/>
            </a:endParaRPr>
          </a:p>
          <a:p>
            <a:pPr indent="0">
              <a:spcBef>
                <a:spcPts val="1417"/>
              </a:spcBef>
              <a:buNone/>
            </a:pPr>
            <a:r>
              <a:rPr lang="en-US" sz="1800" spc="-1" dirty="0" err="1">
                <a:solidFill>
                  <a:schemeClr val="dk1">
                    <a:lumMod val="75000"/>
                    <a:lumOff val="25000"/>
                  </a:schemeClr>
                </a:solidFill>
                <a:latin typeface="Trebuchet MS"/>
              </a:rPr>
              <a:t>Dosering</a:t>
            </a:r>
            <a:r>
              <a:rPr lang="en-US" sz="1800" spc="-1" dirty="0">
                <a:solidFill>
                  <a:schemeClr val="dk1">
                    <a:lumMod val="75000"/>
                    <a:lumOff val="25000"/>
                  </a:schemeClr>
                </a:solidFill>
                <a:latin typeface="Trebuchet MS"/>
              </a:rPr>
              <a:t> per capsule:</a:t>
            </a:r>
          </a:p>
          <a:p>
            <a:pPr indent="0">
              <a:spcBef>
                <a:spcPts val="1417"/>
              </a:spcBef>
              <a:buNone/>
            </a:pPr>
            <a:r>
              <a:rPr lang="en-US" sz="1800" spc="-1" dirty="0">
                <a:solidFill>
                  <a:schemeClr val="dk1">
                    <a:lumMod val="75000"/>
                    <a:lumOff val="25000"/>
                  </a:schemeClr>
                </a:solidFill>
                <a:latin typeface="Trebuchet MS"/>
              </a:rPr>
              <a:t>- Solidago extract		200 mg</a:t>
            </a:r>
          </a:p>
          <a:p>
            <a:pPr indent="0">
              <a:spcBef>
                <a:spcPts val="1417"/>
              </a:spcBef>
              <a:buNone/>
            </a:pPr>
            <a:r>
              <a:rPr lang="en-US" sz="1800" spc="-1" dirty="0">
                <a:solidFill>
                  <a:schemeClr val="dk1">
                    <a:lumMod val="75000"/>
                    <a:lumOff val="25000"/>
                  </a:schemeClr>
                </a:solidFill>
                <a:latin typeface="Trebuchet MS"/>
              </a:rPr>
              <a:t>- </a:t>
            </a:r>
            <a:r>
              <a:rPr lang="en-US" sz="1800" spc="-1" dirty="0" err="1">
                <a:solidFill>
                  <a:schemeClr val="dk1">
                    <a:lumMod val="75000"/>
                    <a:lumOff val="25000"/>
                  </a:schemeClr>
                </a:solidFill>
                <a:latin typeface="Trebuchet MS"/>
              </a:rPr>
              <a:t>Koemis</a:t>
            </a:r>
            <a:r>
              <a:rPr lang="en-US" sz="1800" spc="-1" dirty="0">
                <a:solidFill>
                  <a:schemeClr val="dk1">
                    <a:lumMod val="75000"/>
                    <a:lumOff val="25000"/>
                  </a:schemeClr>
                </a:solidFill>
                <a:latin typeface="Trebuchet MS"/>
              </a:rPr>
              <a:t> </a:t>
            </a:r>
            <a:r>
              <a:rPr lang="en-US" sz="1800" spc="-1" dirty="0" err="1">
                <a:solidFill>
                  <a:schemeClr val="dk1">
                    <a:lumMod val="75000"/>
                    <a:lumOff val="25000"/>
                  </a:schemeClr>
                </a:solidFill>
                <a:latin typeface="Trebuchet MS"/>
              </a:rPr>
              <a:t>koetjing</a:t>
            </a:r>
            <a:r>
              <a:rPr lang="en-US" sz="1800" spc="-1" dirty="0">
                <a:solidFill>
                  <a:schemeClr val="dk1">
                    <a:lumMod val="75000"/>
                    <a:lumOff val="25000"/>
                  </a:schemeClr>
                </a:solidFill>
                <a:latin typeface="Trebuchet MS"/>
              </a:rPr>
              <a:t> extract	200 mg</a:t>
            </a:r>
          </a:p>
          <a:p>
            <a:pPr indent="0">
              <a:spcBef>
                <a:spcPts val="1417"/>
              </a:spcBef>
              <a:buNone/>
            </a:pPr>
            <a:endParaRPr lang="en-US" sz="1800" spc="-1" dirty="0">
              <a:solidFill>
                <a:schemeClr val="dk1">
                  <a:lumMod val="75000"/>
                  <a:lumOff val="25000"/>
                </a:schemeClr>
              </a:solidFill>
              <a:latin typeface="Trebuchet MS"/>
            </a:endParaRPr>
          </a:p>
          <a:p>
            <a:pPr indent="0">
              <a:spcBef>
                <a:spcPts val="1417"/>
              </a:spcBef>
              <a:buNone/>
            </a:pPr>
            <a:endParaRPr lang="en-US" sz="1800" spc="-1" dirty="0">
              <a:solidFill>
                <a:schemeClr val="dk1">
                  <a:lumMod val="75000"/>
                  <a:lumOff val="25000"/>
                </a:schemeClr>
              </a:solidFill>
              <a:latin typeface="Trebuchet MS"/>
            </a:endParaRPr>
          </a:p>
          <a:p>
            <a:pPr indent="0">
              <a:spcBef>
                <a:spcPts val="1417"/>
              </a:spcBef>
              <a:buNone/>
            </a:pPr>
            <a:endParaRPr lang="en-US" sz="1800" b="0" strike="noStrike" spc="-1" dirty="0">
              <a:solidFill>
                <a:schemeClr val="dk1">
                  <a:lumMod val="75000"/>
                  <a:lumOff val="25000"/>
                </a:schemeClr>
              </a:solidFill>
              <a:latin typeface="Trebuchet MS"/>
            </a:endParaRPr>
          </a:p>
          <a:p>
            <a:pPr indent="0">
              <a:spcBef>
                <a:spcPts val="1417"/>
              </a:spcBef>
              <a:buNone/>
            </a:pPr>
            <a:endParaRPr lang="en-US" sz="1800" spc="-1" dirty="0">
              <a:solidFill>
                <a:schemeClr val="dk1">
                  <a:lumMod val="75000"/>
                  <a:lumOff val="25000"/>
                </a:schemeClr>
              </a:solidFill>
              <a:latin typeface="Trebuchet MS"/>
            </a:endParaRPr>
          </a:p>
          <a:p>
            <a:pPr indent="0">
              <a:spcBef>
                <a:spcPts val="1417"/>
              </a:spcBef>
              <a:buNone/>
            </a:pPr>
            <a:endParaRPr lang="en-US" sz="1800" b="0" strike="noStrike" spc="-1" dirty="0">
              <a:solidFill>
                <a:schemeClr val="dk1">
                  <a:lumMod val="75000"/>
                  <a:lumOff val="25000"/>
                </a:schemeClr>
              </a:solidFill>
              <a:latin typeface="Trebuchet MS"/>
            </a:endParaRPr>
          </a:p>
          <a:p>
            <a:pPr indent="0">
              <a:spcBef>
                <a:spcPts val="1417"/>
              </a:spcBef>
              <a:buNone/>
            </a:pPr>
            <a:endParaRPr lang="en-US" sz="1800" b="0" strike="noStrike" spc="-1" dirty="0">
              <a:solidFill>
                <a:schemeClr val="dk1">
                  <a:lumMod val="75000"/>
                  <a:lumOff val="25000"/>
                </a:schemeClr>
              </a:solidFill>
              <a:latin typeface="Trebuchet MS"/>
            </a:endParaRPr>
          </a:p>
        </p:txBody>
      </p:sp>
      <p:pic>
        <p:nvPicPr>
          <p:cNvPr id="3" name="Afbeelding 2">
            <a:extLst>
              <a:ext uri="{FF2B5EF4-FFF2-40B4-BE49-F238E27FC236}">
                <a16:creationId xmlns:a16="http://schemas.microsoft.com/office/drawing/2014/main" id="{89991E55-74F1-0565-67DB-34E3633A558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08547" y="3156450"/>
            <a:ext cx="2013520" cy="2684693"/>
          </a:xfrm>
          <a:prstGeom prst="rect">
            <a:avLst/>
          </a:prstGeom>
          <a:scene3d>
            <a:camera prst="orthographicFront">
              <a:rot lat="0" lon="0" rev="10800000"/>
            </a:camera>
            <a:lightRig rig="threePt" dir="t"/>
          </a:scene3d>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2C86F8-BFAA-A567-5C52-7BEC0CCE4F2A}"/>
            </a:ext>
          </a:extLst>
        </p:cNvPr>
        <p:cNvGrpSpPr/>
        <p:nvPr/>
      </p:nvGrpSpPr>
      <p:grpSpPr>
        <a:xfrm>
          <a:off x="0" y="0"/>
          <a:ext cx="0" cy="0"/>
          <a:chOff x="0" y="0"/>
          <a:chExt cx="0" cy="0"/>
        </a:xfrm>
      </p:grpSpPr>
      <p:sp>
        <p:nvSpPr>
          <p:cNvPr id="128" name="PlaceHolder 1">
            <a:extLst>
              <a:ext uri="{FF2B5EF4-FFF2-40B4-BE49-F238E27FC236}">
                <a16:creationId xmlns:a16="http://schemas.microsoft.com/office/drawing/2014/main" id="{E95DFA20-9A81-3F3F-C812-EF7031D46DD7}"/>
              </a:ext>
            </a:extLst>
          </p:cNvPr>
          <p:cNvSpPr>
            <a:spLocks noGrp="1"/>
          </p:cNvSpPr>
          <p:nvPr>
            <p:ph type="title"/>
          </p:nvPr>
        </p:nvSpPr>
        <p:spPr>
          <a:xfrm>
            <a:off x="677160" y="609480"/>
            <a:ext cx="8596440" cy="1320480"/>
          </a:xfrm>
          <a:prstGeom prst="rect">
            <a:avLst/>
          </a:prstGeom>
          <a:noFill/>
          <a:ln w="0">
            <a:noFill/>
          </a:ln>
        </p:spPr>
        <p:txBody>
          <a:bodyPr anchor="t">
            <a:noAutofit/>
          </a:bodyPr>
          <a:lstStyle/>
          <a:p>
            <a:pPr indent="0" defTabSz="457200">
              <a:lnSpc>
                <a:spcPct val="100000"/>
              </a:lnSpc>
              <a:buNone/>
            </a:pPr>
            <a:r>
              <a:rPr lang="nl-NL" sz="3600" b="0" strike="noStrike" spc="-1">
                <a:solidFill>
                  <a:schemeClr val="accent1"/>
                </a:solidFill>
                <a:latin typeface="Trebuchet MS"/>
              </a:rPr>
              <a:t>Solidago complex</a:t>
            </a:r>
            <a:endParaRPr lang="en-US" sz="3600" b="0" strike="noStrike" spc="-1">
              <a:solidFill>
                <a:schemeClr val="dk1"/>
              </a:solidFill>
              <a:latin typeface="Trebuchet MS"/>
            </a:endParaRPr>
          </a:p>
        </p:txBody>
      </p:sp>
      <p:sp>
        <p:nvSpPr>
          <p:cNvPr id="129" name="PlaceHolder 2">
            <a:extLst>
              <a:ext uri="{FF2B5EF4-FFF2-40B4-BE49-F238E27FC236}">
                <a16:creationId xmlns:a16="http://schemas.microsoft.com/office/drawing/2014/main" id="{0116D745-0E5E-DE8A-AE36-913F8FC3E8BC}"/>
              </a:ext>
            </a:extLst>
          </p:cNvPr>
          <p:cNvSpPr>
            <a:spLocks noGrp="1"/>
          </p:cNvSpPr>
          <p:nvPr>
            <p:ph/>
          </p:nvPr>
        </p:nvSpPr>
        <p:spPr>
          <a:xfrm>
            <a:off x="677160" y="1284270"/>
            <a:ext cx="8596440" cy="4964250"/>
          </a:xfrm>
          <a:prstGeom prst="rect">
            <a:avLst/>
          </a:prstGeom>
          <a:noFill/>
          <a:ln w="0">
            <a:noFill/>
          </a:ln>
        </p:spPr>
        <p:txBody>
          <a:bodyPr anchor="t">
            <a:noAutofit/>
          </a:bodyPr>
          <a:lstStyle/>
          <a:p>
            <a:pPr indent="0">
              <a:spcBef>
                <a:spcPts val="1417"/>
              </a:spcBef>
              <a:buNone/>
            </a:pPr>
            <a:r>
              <a:rPr lang="en-US" sz="1800" b="1" spc="-1" dirty="0">
                <a:solidFill>
                  <a:schemeClr val="dk1">
                    <a:lumMod val="75000"/>
                    <a:lumOff val="25000"/>
                  </a:schemeClr>
                </a:solidFill>
                <a:latin typeface="Trebuchet MS"/>
              </a:rPr>
              <a:t>Solidago </a:t>
            </a:r>
          </a:p>
          <a:p>
            <a:pPr marL="514350" indent="-285750">
              <a:spcBef>
                <a:spcPts val="1417"/>
              </a:spcBef>
              <a:buFontTx/>
              <a:buChar char="-"/>
            </a:pPr>
            <a:r>
              <a:rPr lang="nl-NL" sz="1800" spc="-1" dirty="0">
                <a:solidFill>
                  <a:schemeClr val="dk1">
                    <a:lumMod val="75000"/>
                    <a:lumOff val="25000"/>
                  </a:schemeClr>
                </a:solidFill>
                <a:latin typeface="Trebuchet MS"/>
              </a:rPr>
              <a:t>werkt vocht afdrijvend ( bij opgezette enkels etc.)</a:t>
            </a:r>
          </a:p>
          <a:p>
            <a:pPr marL="514350" indent="-285750">
              <a:spcBef>
                <a:spcPts val="1417"/>
              </a:spcBef>
              <a:buFontTx/>
              <a:buChar char="-"/>
            </a:pPr>
            <a:r>
              <a:rPr lang="nl-NL" sz="1800" spc="-1" dirty="0">
                <a:solidFill>
                  <a:schemeClr val="dk1">
                    <a:lumMod val="75000"/>
                    <a:lumOff val="25000"/>
                  </a:schemeClr>
                </a:solidFill>
                <a:latin typeface="Trebuchet MS"/>
              </a:rPr>
              <a:t>ondersteunt/stimuleert de nier- en blaasfunctie, ‘schoonspoelen’ van de urinewegen</a:t>
            </a:r>
          </a:p>
          <a:p>
            <a:pPr marL="514350" indent="-285750">
              <a:spcBef>
                <a:spcPts val="1417"/>
              </a:spcBef>
              <a:buFontTx/>
              <a:buChar char="-"/>
            </a:pPr>
            <a:r>
              <a:rPr lang="nl-NL" sz="1800" spc="-1" dirty="0">
                <a:solidFill>
                  <a:schemeClr val="dk1">
                    <a:lumMod val="75000"/>
                    <a:lumOff val="25000"/>
                  </a:schemeClr>
                </a:solidFill>
                <a:latin typeface="Trebuchet MS"/>
              </a:rPr>
              <a:t>heeft een samentrekkende en ontstekingsremmende werking op de slijmvliezen. Kan helpen de weerstand v/d blaas te versterken.</a:t>
            </a:r>
          </a:p>
          <a:p>
            <a:pPr indent="0">
              <a:spcBef>
                <a:spcPts val="1417"/>
              </a:spcBef>
              <a:buNone/>
            </a:pPr>
            <a:endParaRPr lang="nl-NL" sz="1800" spc="-1" dirty="0">
              <a:solidFill>
                <a:schemeClr val="dk1">
                  <a:lumMod val="75000"/>
                  <a:lumOff val="25000"/>
                </a:schemeClr>
              </a:solidFill>
              <a:latin typeface="Trebuchet MS"/>
            </a:endParaRPr>
          </a:p>
          <a:p>
            <a:pPr indent="0">
              <a:spcBef>
                <a:spcPts val="1417"/>
              </a:spcBef>
              <a:buNone/>
            </a:pPr>
            <a:r>
              <a:rPr lang="nl-NL" sz="1800" b="1" spc="-1" dirty="0">
                <a:solidFill>
                  <a:schemeClr val="dk1">
                    <a:lumMod val="75000"/>
                    <a:lumOff val="25000"/>
                  </a:schemeClr>
                </a:solidFill>
                <a:latin typeface="Trebuchet MS"/>
              </a:rPr>
              <a:t>Koemis </a:t>
            </a:r>
            <a:r>
              <a:rPr lang="nl-NL" sz="1800" b="1" spc="-1" dirty="0" err="1">
                <a:solidFill>
                  <a:schemeClr val="dk1">
                    <a:lumMod val="75000"/>
                    <a:lumOff val="25000"/>
                  </a:schemeClr>
                </a:solidFill>
                <a:latin typeface="Trebuchet MS"/>
              </a:rPr>
              <a:t>Koetjing</a:t>
            </a:r>
            <a:r>
              <a:rPr lang="nl-NL" sz="1800" b="1" spc="-1" dirty="0">
                <a:solidFill>
                  <a:schemeClr val="dk1">
                    <a:lumMod val="75000"/>
                    <a:lumOff val="25000"/>
                  </a:schemeClr>
                </a:solidFill>
                <a:latin typeface="Trebuchet MS"/>
              </a:rPr>
              <a:t> </a:t>
            </a:r>
            <a:r>
              <a:rPr lang="nl-NL" sz="1800" spc="-1" dirty="0">
                <a:solidFill>
                  <a:schemeClr val="dk1">
                    <a:lumMod val="75000"/>
                    <a:lumOff val="25000"/>
                  </a:schemeClr>
                </a:solidFill>
                <a:latin typeface="Trebuchet MS"/>
              </a:rPr>
              <a:t>(ook bekend als Javaanse thee) </a:t>
            </a:r>
          </a:p>
          <a:p>
            <a:pPr marL="514350" indent="-285750">
              <a:spcBef>
                <a:spcPts val="1417"/>
              </a:spcBef>
              <a:buFontTx/>
              <a:buChar char="-"/>
            </a:pPr>
            <a:r>
              <a:rPr lang="nl-NL" sz="1800" spc="-1" dirty="0">
                <a:solidFill>
                  <a:schemeClr val="dk1">
                    <a:lumMod val="75000"/>
                    <a:lumOff val="25000"/>
                  </a:schemeClr>
                </a:solidFill>
                <a:latin typeface="Trebuchet MS"/>
              </a:rPr>
              <a:t>werkt </a:t>
            </a:r>
            <a:r>
              <a:rPr lang="nl-NL" sz="1800" spc="-1" dirty="0" err="1">
                <a:solidFill>
                  <a:schemeClr val="dk1">
                    <a:lumMod val="75000"/>
                    <a:lumOff val="25000"/>
                  </a:schemeClr>
                </a:solidFill>
                <a:latin typeface="Trebuchet MS"/>
              </a:rPr>
              <a:t>vochtafdrijvend</a:t>
            </a:r>
            <a:r>
              <a:rPr lang="nl-NL" sz="1800" spc="-1" dirty="0">
                <a:solidFill>
                  <a:schemeClr val="dk1">
                    <a:lumMod val="75000"/>
                    <a:lumOff val="25000"/>
                  </a:schemeClr>
                </a:solidFill>
                <a:latin typeface="Trebuchet MS"/>
              </a:rPr>
              <a:t>, maakt urine zuurder</a:t>
            </a:r>
          </a:p>
          <a:p>
            <a:pPr marL="514350" indent="-285750">
              <a:spcBef>
                <a:spcPts val="1417"/>
              </a:spcBef>
              <a:buFontTx/>
              <a:buChar char="-"/>
            </a:pPr>
            <a:r>
              <a:rPr lang="nl-NL" sz="1800" spc="-1" dirty="0">
                <a:solidFill>
                  <a:schemeClr val="dk1">
                    <a:lumMod val="75000"/>
                    <a:lumOff val="25000"/>
                  </a:schemeClr>
                </a:solidFill>
                <a:latin typeface="Trebuchet MS"/>
              </a:rPr>
              <a:t>ondersteunt de nieren, urinewegen en lever door het bevorderen van de urineproductie en het afdrijven van urinezuur ( jicht)</a:t>
            </a:r>
            <a:endParaRPr lang="en-US" sz="1800" spc="-1" dirty="0">
              <a:solidFill>
                <a:schemeClr val="dk1">
                  <a:lumMod val="75000"/>
                  <a:lumOff val="25000"/>
                </a:schemeClr>
              </a:solidFill>
              <a:latin typeface="Trebuchet MS"/>
            </a:endParaRPr>
          </a:p>
          <a:p>
            <a:pPr indent="0">
              <a:spcBef>
                <a:spcPts val="1417"/>
              </a:spcBef>
              <a:buNone/>
            </a:pPr>
            <a:r>
              <a:rPr lang="en-US" sz="1800" spc="-1" dirty="0">
                <a:solidFill>
                  <a:schemeClr val="dk1">
                    <a:lumMod val="75000"/>
                    <a:lumOff val="25000"/>
                  </a:schemeClr>
                </a:solidFill>
                <a:latin typeface="Trebuchet MS"/>
              </a:rPr>
              <a:t>Bij </a:t>
            </a:r>
            <a:r>
              <a:rPr lang="en-US" sz="1800" spc="-1" dirty="0" err="1">
                <a:solidFill>
                  <a:schemeClr val="dk1">
                    <a:lumMod val="75000"/>
                    <a:lumOff val="25000"/>
                  </a:schemeClr>
                </a:solidFill>
                <a:latin typeface="Trebuchet MS"/>
              </a:rPr>
              <a:t>nier</a:t>
            </a:r>
            <a:r>
              <a:rPr lang="en-US" sz="1800" spc="-1" dirty="0">
                <a:solidFill>
                  <a:schemeClr val="dk1">
                    <a:lumMod val="75000"/>
                    <a:lumOff val="25000"/>
                  </a:schemeClr>
                </a:solidFill>
                <a:latin typeface="Trebuchet MS"/>
              </a:rPr>
              <a:t>- of </a:t>
            </a:r>
            <a:r>
              <a:rPr lang="en-US" sz="1800" spc="-1" dirty="0" err="1">
                <a:solidFill>
                  <a:schemeClr val="dk1">
                    <a:lumMod val="75000"/>
                    <a:lumOff val="25000"/>
                  </a:schemeClr>
                </a:solidFill>
                <a:latin typeface="Trebuchet MS"/>
              </a:rPr>
              <a:t>blaasstenen</a:t>
            </a:r>
            <a:r>
              <a:rPr lang="en-US" sz="1800" spc="-1" dirty="0">
                <a:solidFill>
                  <a:schemeClr val="dk1">
                    <a:lumMod val="75000"/>
                    <a:lumOff val="25000"/>
                  </a:schemeClr>
                </a:solidFill>
                <a:latin typeface="Trebuchet MS"/>
              </a:rPr>
              <a:t> </a:t>
            </a:r>
            <a:r>
              <a:rPr lang="en-US" sz="1800" spc="-1" dirty="0" err="1">
                <a:solidFill>
                  <a:schemeClr val="dk1">
                    <a:lumMod val="75000"/>
                    <a:lumOff val="25000"/>
                  </a:schemeClr>
                </a:solidFill>
                <a:latin typeface="Trebuchet MS"/>
              </a:rPr>
              <a:t>kan</a:t>
            </a:r>
            <a:r>
              <a:rPr lang="en-US" sz="1800" spc="-1" dirty="0">
                <a:solidFill>
                  <a:schemeClr val="dk1">
                    <a:lumMod val="75000"/>
                    <a:lumOff val="25000"/>
                  </a:schemeClr>
                </a:solidFill>
                <a:latin typeface="Trebuchet MS"/>
              </a:rPr>
              <a:t> Solidago complex </a:t>
            </a:r>
            <a:r>
              <a:rPr lang="en-US" sz="1800" spc="-1" dirty="0" err="1">
                <a:solidFill>
                  <a:schemeClr val="dk1">
                    <a:lumMod val="75000"/>
                    <a:lumOff val="25000"/>
                  </a:schemeClr>
                </a:solidFill>
                <a:latin typeface="Trebuchet MS"/>
              </a:rPr>
              <a:t>geadviseerd</a:t>
            </a:r>
            <a:r>
              <a:rPr lang="en-US" sz="1800" spc="-1" dirty="0">
                <a:solidFill>
                  <a:schemeClr val="dk1">
                    <a:lumMod val="75000"/>
                    <a:lumOff val="25000"/>
                  </a:schemeClr>
                </a:solidFill>
                <a:latin typeface="Trebuchet MS"/>
              </a:rPr>
              <a:t> </a:t>
            </a:r>
            <a:r>
              <a:rPr lang="en-US" sz="1800" spc="-1" dirty="0" err="1">
                <a:solidFill>
                  <a:schemeClr val="dk1">
                    <a:lumMod val="75000"/>
                    <a:lumOff val="25000"/>
                  </a:schemeClr>
                </a:solidFill>
                <a:latin typeface="Trebuchet MS"/>
              </a:rPr>
              <a:t>worden</a:t>
            </a:r>
            <a:r>
              <a:rPr lang="en-US" sz="1800" spc="-1" dirty="0">
                <a:solidFill>
                  <a:schemeClr val="dk1">
                    <a:lumMod val="75000"/>
                    <a:lumOff val="25000"/>
                  </a:schemeClr>
                </a:solidFill>
                <a:latin typeface="Trebuchet MS"/>
              </a:rPr>
              <a:t>. (</a:t>
            </a:r>
            <a:r>
              <a:rPr lang="en-US" sz="1800" spc="-1" dirty="0" err="1">
                <a:solidFill>
                  <a:schemeClr val="dk1">
                    <a:lumMod val="75000"/>
                    <a:lumOff val="25000"/>
                  </a:schemeClr>
                </a:solidFill>
                <a:latin typeface="Trebuchet MS"/>
              </a:rPr>
              <a:t>wel</a:t>
            </a:r>
            <a:r>
              <a:rPr lang="en-US" sz="1800" spc="-1" dirty="0">
                <a:solidFill>
                  <a:schemeClr val="dk1">
                    <a:lumMod val="75000"/>
                    <a:lumOff val="25000"/>
                  </a:schemeClr>
                </a:solidFill>
                <a:latin typeface="Trebuchet MS"/>
              </a:rPr>
              <a:t> </a:t>
            </a:r>
            <a:r>
              <a:rPr lang="en-US" sz="1800" spc="-1" dirty="0" err="1">
                <a:solidFill>
                  <a:schemeClr val="dk1">
                    <a:lumMod val="75000"/>
                    <a:lumOff val="25000"/>
                  </a:schemeClr>
                </a:solidFill>
                <a:latin typeface="Trebuchet MS"/>
              </a:rPr>
              <a:t>voorzichtig</a:t>
            </a:r>
            <a:r>
              <a:rPr lang="en-US" sz="1800" spc="-1" dirty="0">
                <a:solidFill>
                  <a:schemeClr val="dk1">
                    <a:lumMod val="75000"/>
                    <a:lumOff val="25000"/>
                  </a:schemeClr>
                </a:solidFill>
                <a:latin typeface="Trebuchet MS"/>
              </a:rPr>
              <a:t> mee </a:t>
            </a:r>
            <a:r>
              <a:rPr lang="en-US" sz="1800" spc="-1" dirty="0" err="1">
                <a:solidFill>
                  <a:schemeClr val="dk1">
                    <a:lumMod val="75000"/>
                    <a:lumOff val="25000"/>
                  </a:schemeClr>
                </a:solidFill>
                <a:latin typeface="Trebuchet MS"/>
              </a:rPr>
              <a:t>zijn</a:t>
            </a:r>
            <a:r>
              <a:rPr lang="en-US" sz="1800" spc="-1" dirty="0">
                <a:solidFill>
                  <a:schemeClr val="dk1">
                    <a:lumMod val="75000"/>
                    <a:lumOff val="25000"/>
                  </a:schemeClr>
                </a:solidFill>
                <a:latin typeface="Trebuchet MS"/>
              </a:rPr>
              <a:t>! )</a:t>
            </a:r>
          </a:p>
          <a:p>
            <a:pPr indent="0">
              <a:spcBef>
                <a:spcPts val="1417"/>
              </a:spcBef>
              <a:buNone/>
            </a:pPr>
            <a:endParaRPr lang="en-US" sz="1800" spc="-1" dirty="0">
              <a:solidFill>
                <a:schemeClr val="dk1">
                  <a:lumMod val="75000"/>
                  <a:lumOff val="25000"/>
                </a:schemeClr>
              </a:solidFill>
              <a:latin typeface="Trebuchet MS"/>
            </a:endParaRPr>
          </a:p>
          <a:p>
            <a:pPr indent="0">
              <a:spcBef>
                <a:spcPts val="1417"/>
              </a:spcBef>
              <a:buNone/>
            </a:pPr>
            <a:endParaRPr lang="en-US" sz="1800" spc="-1" dirty="0">
              <a:solidFill>
                <a:schemeClr val="dk1">
                  <a:lumMod val="75000"/>
                  <a:lumOff val="25000"/>
                </a:schemeClr>
              </a:solidFill>
              <a:latin typeface="Trebuchet MS"/>
            </a:endParaRPr>
          </a:p>
          <a:p>
            <a:pPr indent="0">
              <a:spcBef>
                <a:spcPts val="1417"/>
              </a:spcBef>
              <a:buNone/>
            </a:pPr>
            <a:endParaRPr lang="en-US" sz="1800" b="0" strike="noStrike" spc="-1" dirty="0">
              <a:solidFill>
                <a:schemeClr val="dk1">
                  <a:lumMod val="75000"/>
                  <a:lumOff val="25000"/>
                </a:schemeClr>
              </a:solidFill>
              <a:latin typeface="Trebuchet MS"/>
            </a:endParaRPr>
          </a:p>
          <a:p>
            <a:pPr indent="0">
              <a:spcBef>
                <a:spcPts val="1417"/>
              </a:spcBef>
              <a:buNone/>
            </a:pPr>
            <a:endParaRPr lang="en-US" sz="1800" spc="-1" dirty="0">
              <a:solidFill>
                <a:schemeClr val="dk1">
                  <a:lumMod val="75000"/>
                  <a:lumOff val="25000"/>
                </a:schemeClr>
              </a:solidFill>
              <a:latin typeface="Trebuchet MS"/>
            </a:endParaRPr>
          </a:p>
          <a:p>
            <a:pPr indent="0">
              <a:spcBef>
                <a:spcPts val="1417"/>
              </a:spcBef>
              <a:buNone/>
            </a:pPr>
            <a:endParaRPr lang="en-US" sz="1800" b="0" strike="noStrike" spc="-1" dirty="0">
              <a:solidFill>
                <a:schemeClr val="dk1">
                  <a:lumMod val="75000"/>
                  <a:lumOff val="25000"/>
                </a:schemeClr>
              </a:solidFill>
              <a:latin typeface="Trebuchet MS"/>
            </a:endParaRPr>
          </a:p>
          <a:p>
            <a:pPr indent="0">
              <a:spcBef>
                <a:spcPts val="1417"/>
              </a:spcBef>
              <a:buNone/>
            </a:pPr>
            <a:endParaRPr lang="en-US" sz="1800" b="0" strike="noStrike" spc="-1" dirty="0">
              <a:solidFill>
                <a:schemeClr val="dk1">
                  <a:lumMod val="75000"/>
                  <a:lumOff val="25000"/>
                </a:schemeClr>
              </a:solidFill>
              <a:latin typeface="Trebuchet MS"/>
            </a:endParaRPr>
          </a:p>
        </p:txBody>
      </p:sp>
    </p:spTree>
    <p:extLst>
      <p:ext uri="{BB962C8B-B14F-4D97-AF65-F5344CB8AC3E}">
        <p14:creationId xmlns:p14="http://schemas.microsoft.com/office/powerpoint/2010/main" val="16419329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CBAF7F-3732-C8D0-7E14-7EBA753CB203}"/>
            </a:ext>
          </a:extLst>
        </p:cNvPr>
        <p:cNvGrpSpPr/>
        <p:nvPr/>
      </p:nvGrpSpPr>
      <p:grpSpPr>
        <a:xfrm>
          <a:off x="0" y="0"/>
          <a:ext cx="0" cy="0"/>
          <a:chOff x="0" y="0"/>
          <a:chExt cx="0" cy="0"/>
        </a:xfrm>
      </p:grpSpPr>
      <p:sp>
        <p:nvSpPr>
          <p:cNvPr id="128" name="PlaceHolder 1">
            <a:extLst>
              <a:ext uri="{FF2B5EF4-FFF2-40B4-BE49-F238E27FC236}">
                <a16:creationId xmlns:a16="http://schemas.microsoft.com/office/drawing/2014/main" id="{E18BF564-AEF5-FC9F-B455-2F249E9D5AD6}"/>
              </a:ext>
            </a:extLst>
          </p:cNvPr>
          <p:cNvSpPr>
            <a:spLocks noGrp="1"/>
          </p:cNvSpPr>
          <p:nvPr>
            <p:ph type="title"/>
          </p:nvPr>
        </p:nvSpPr>
        <p:spPr>
          <a:xfrm>
            <a:off x="677160" y="609480"/>
            <a:ext cx="8596440" cy="1320480"/>
          </a:xfrm>
          <a:prstGeom prst="rect">
            <a:avLst/>
          </a:prstGeom>
          <a:noFill/>
          <a:ln w="0">
            <a:noFill/>
          </a:ln>
        </p:spPr>
        <p:txBody>
          <a:bodyPr anchor="t">
            <a:noAutofit/>
          </a:bodyPr>
          <a:lstStyle/>
          <a:p>
            <a:pPr indent="0" defTabSz="457200">
              <a:lnSpc>
                <a:spcPct val="100000"/>
              </a:lnSpc>
              <a:buNone/>
            </a:pPr>
            <a:r>
              <a:rPr lang="nl-NL" sz="3600" b="0" strike="noStrike" spc="-1">
                <a:solidFill>
                  <a:schemeClr val="accent1"/>
                </a:solidFill>
                <a:latin typeface="Trebuchet MS"/>
              </a:rPr>
              <a:t>Solidago complex</a:t>
            </a:r>
            <a:endParaRPr lang="en-US" sz="3600" b="0" strike="noStrike" spc="-1">
              <a:solidFill>
                <a:schemeClr val="dk1"/>
              </a:solidFill>
              <a:latin typeface="Trebuchet MS"/>
            </a:endParaRPr>
          </a:p>
        </p:txBody>
      </p:sp>
      <p:sp>
        <p:nvSpPr>
          <p:cNvPr id="129" name="PlaceHolder 2">
            <a:extLst>
              <a:ext uri="{FF2B5EF4-FFF2-40B4-BE49-F238E27FC236}">
                <a16:creationId xmlns:a16="http://schemas.microsoft.com/office/drawing/2014/main" id="{C3DDAD0F-90F6-3278-E38D-5908D8CF96AB}"/>
              </a:ext>
            </a:extLst>
          </p:cNvPr>
          <p:cNvSpPr>
            <a:spLocks noGrp="1"/>
          </p:cNvSpPr>
          <p:nvPr>
            <p:ph/>
          </p:nvPr>
        </p:nvSpPr>
        <p:spPr>
          <a:xfrm>
            <a:off x="677160" y="1557720"/>
            <a:ext cx="8596440" cy="4483080"/>
          </a:xfrm>
          <a:prstGeom prst="rect">
            <a:avLst/>
          </a:prstGeom>
          <a:noFill/>
          <a:ln w="0">
            <a:noFill/>
          </a:ln>
        </p:spPr>
        <p:txBody>
          <a:bodyPr anchor="t">
            <a:noAutofit/>
          </a:bodyPr>
          <a:lstStyle/>
          <a:p>
            <a:pPr indent="0">
              <a:spcBef>
                <a:spcPts val="1417"/>
              </a:spcBef>
              <a:buNone/>
            </a:pPr>
            <a:r>
              <a:rPr lang="en-US" sz="1800" spc="-1" dirty="0" err="1">
                <a:solidFill>
                  <a:schemeClr val="dk1">
                    <a:lumMod val="75000"/>
                    <a:lumOff val="25000"/>
                  </a:schemeClr>
                </a:solidFill>
                <a:latin typeface="Trebuchet MS"/>
              </a:rPr>
              <a:t>Algemeen</a:t>
            </a:r>
            <a:r>
              <a:rPr lang="en-US" sz="1800" spc="-1" dirty="0">
                <a:solidFill>
                  <a:schemeClr val="dk1">
                    <a:lumMod val="75000"/>
                    <a:lumOff val="25000"/>
                  </a:schemeClr>
                </a:solidFill>
                <a:latin typeface="Trebuchet MS"/>
              </a:rPr>
              <a:t> </a:t>
            </a:r>
            <a:r>
              <a:rPr lang="en-US" sz="1800" spc="-1" dirty="0" err="1">
                <a:solidFill>
                  <a:schemeClr val="dk1">
                    <a:lumMod val="75000"/>
                    <a:lumOff val="25000"/>
                  </a:schemeClr>
                </a:solidFill>
                <a:latin typeface="Trebuchet MS"/>
              </a:rPr>
              <a:t>advies</a:t>
            </a:r>
            <a:r>
              <a:rPr lang="en-US" sz="1800" spc="-1" dirty="0">
                <a:solidFill>
                  <a:schemeClr val="dk1">
                    <a:lumMod val="75000"/>
                    <a:lumOff val="25000"/>
                  </a:schemeClr>
                </a:solidFill>
                <a:latin typeface="Trebuchet MS"/>
              </a:rPr>
              <a:t>:</a:t>
            </a:r>
          </a:p>
          <a:p>
            <a:pPr indent="0">
              <a:spcBef>
                <a:spcPts val="1417"/>
              </a:spcBef>
              <a:buNone/>
            </a:pPr>
            <a:endParaRPr lang="en-US" sz="1800" spc="-1" dirty="0">
              <a:solidFill>
                <a:schemeClr val="dk1">
                  <a:lumMod val="75000"/>
                  <a:lumOff val="25000"/>
                </a:schemeClr>
              </a:solidFill>
              <a:latin typeface="Trebuchet MS"/>
            </a:endParaRPr>
          </a:p>
          <a:p>
            <a:pPr marL="514350" indent="-285750">
              <a:spcBef>
                <a:spcPts val="1417"/>
              </a:spcBef>
              <a:buFontTx/>
              <a:buChar char="-"/>
            </a:pPr>
            <a:r>
              <a:rPr lang="nl-NL" sz="1800" dirty="0"/>
              <a:t>Drink voldoende water, dit kan helpen om de urine te verdunnen, kleine   steentjes nier-of blaassteentjes uit te plassen en de vorming van nieuwe stenen te voorkomen. </a:t>
            </a:r>
          </a:p>
          <a:p>
            <a:pPr marL="514350" indent="-285750">
              <a:spcBef>
                <a:spcPts val="1417"/>
              </a:spcBef>
              <a:buFontTx/>
              <a:buChar char="-"/>
            </a:pPr>
            <a:r>
              <a:rPr lang="nl-NL" sz="1800" dirty="0"/>
              <a:t>Neem contact op met de arts als de pijn heftig/onhoudbaar is (en pijnstillers niet werken), bij koorts, bij zwangerschap en bij een nieraandoening.</a:t>
            </a:r>
          </a:p>
          <a:p>
            <a:pPr indent="0">
              <a:spcBef>
                <a:spcPts val="1417"/>
              </a:spcBef>
              <a:buNone/>
            </a:pPr>
            <a:endParaRPr lang="en-US" sz="1800" spc="-1" dirty="0">
              <a:solidFill>
                <a:schemeClr val="dk1">
                  <a:lumMod val="75000"/>
                  <a:lumOff val="25000"/>
                </a:schemeClr>
              </a:solidFill>
              <a:latin typeface="Trebuchet MS"/>
            </a:endParaRPr>
          </a:p>
          <a:p>
            <a:pPr indent="0">
              <a:spcBef>
                <a:spcPts val="1417"/>
              </a:spcBef>
              <a:buNone/>
            </a:pPr>
            <a:endParaRPr lang="en-US" sz="1800" b="0" strike="noStrike" spc="-1" dirty="0">
              <a:solidFill>
                <a:schemeClr val="dk1">
                  <a:lumMod val="75000"/>
                  <a:lumOff val="25000"/>
                </a:schemeClr>
              </a:solidFill>
              <a:latin typeface="Trebuchet MS"/>
            </a:endParaRPr>
          </a:p>
          <a:p>
            <a:pPr indent="0">
              <a:spcBef>
                <a:spcPts val="1417"/>
              </a:spcBef>
              <a:buNone/>
            </a:pPr>
            <a:endParaRPr lang="en-US" sz="1800" spc="-1" dirty="0">
              <a:solidFill>
                <a:schemeClr val="dk1">
                  <a:lumMod val="75000"/>
                  <a:lumOff val="25000"/>
                </a:schemeClr>
              </a:solidFill>
              <a:latin typeface="Trebuchet MS"/>
            </a:endParaRPr>
          </a:p>
          <a:p>
            <a:pPr indent="0">
              <a:spcBef>
                <a:spcPts val="1417"/>
              </a:spcBef>
              <a:buNone/>
            </a:pPr>
            <a:endParaRPr lang="en-US" sz="1800" b="0" strike="noStrike" spc="-1" dirty="0">
              <a:solidFill>
                <a:schemeClr val="dk1">
                  <a:lumMod val="75000"/>
                  <a:lumOff val="25000"/>
                </a:schemeClr>
              </a:solidFill>
              <a:latin typeface="Trebuchet MS"/>
            </a:endParaRPr>
          </a:p>
          <a:p>
            <a:pPr indent="0">
              <a:spcBef>
                <a:spcPts val="1417"/>
              </a:spcBef>
              <a:buNone/>
            </a:pPr>
            <a:endParaRPr lang="en-US" sz="1800" b="0" strike="noStrike" spc="-1" dirty="0">
              <a:solidFill>
                <a:schemeClr val="dk1">
                  <a:lumMod val="75000"/>
                  <a:lumOff val="25000"/>
                </a:schemeClr>
              </a:solidFill>
              <a:latin typeface="Trebuchet MS"/>
            </a:endParaRPr>
          </a:p>
        </p:txBody>
      </p:sp>
    </p:spTree>
    <p:extLst>
      <p:ext uri="{BB962C8B-B14F-4D97-AF65-F5344CB8AC3E}">
        <p14:creationId xmlns:p14="http://schemas.microsoft.com/office/powerpoint/2010/main" val="31362054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677160" y="609480"/>
            <a:ext cx="8596440" cy="1320480"/>
          </a:xfrm>
          <a:prstGeom prst="rect">
            <a:avLst/>
          </a:prstGeom>
          <a:noFill/>
          <a:ln w="0">
            <a:noFill/>
          </a:ln>
        </p:spPr>
        <p:txBody>
          <a:bodyPr anchor="t">
            <a:noAutofit/>
          </a:bodyPr>
          <a:lstStyle/>
          <a:p>
            <a:pPr indent="0" defTabSz="457200">
              <a:lnSpc>
                <a:spcPct val="100000"/>
              </a:lnSpc>
              <a:buNone/>
            </a:pPr>
            <a:r>
              <a:rPr lang="nl-NL" sz="3600" b="0" strike="noStrike" spc="-1">
                <a:solidFill>
                  <a:schemeClr val="accent1"/>
                </a:solidFill>
                <a:latin typeface="Trebuchet MS"/>
              </a:rPr>
              <a:t>Lion’s mane extract</a:t>
            </a:r>
            <a:endParaRPr lang="en-US" sz="3600" b="0" strike="noStrike" spc="-1">
              <a:solidFill>
                <a:schemeClr val="dk1"/>
              </a:solidFill>
              <a:latin typeface="Trebuchet MS"/>
            </a:endParaRPr>
          </a:p>
        </p:txBody>
      </p:sp>
      <p:sp>
        <p:nvSpPr>
          <p:cNvPr id="131" name="PlaceHolder 2"/>
          <p:cNvSpPr>
            <a:spLocks noGrp="1"/>
          </p:cNvSpPr>
          <p:nvPr>
            <p:ph/>
          </p:nvPr>
        </p:nvSpPr>
        <p:spPr>
          <a:xfrm>
            <a:off x="677160" y="2160720"/>
            <a:ext cx="8596440" cy="3880440"/>
          </a:xfrm>
          <a:prstGeom prst="rect">
            <a:avLst/>
          </a:prstGeom>
          <a:noFill/>
          <a:ln w="0">
            <a:noFill/>
          </a:ln>
        </p:spPr>
        <p:txBody>
          <a:bodyPr anchor="t">
            <a:noAutofit/>
          </a:bodyPr>
          <a:lstStyle/>
          <a:p>
            <a:pPr marL="343080" indent="-343080" defTabSz="457200">
              <a:lnSpc>
                <a:spcPct val="100000"/>
              </a:lnSpc>
              <a:spcBef>
                <a:spcPts val="1001"/>
              </a:spcBef>
              <a:buClr>
                <a:srgbClr val="90C226"/>
              </a:buClr>
              <a:buSzPct val="80000"/>
              <a:buFont typeface="Wingdings 3" charset="2"/>
              <a:buChar char=""/>
            </a:pPr>
            <a:r>
              <a:rPr lang="nl-NL" sz="1800" b="0" strike="noStrike" spc="-1" dirty="0">
                <a:solidFill>
                  <a:schemeClr val="dk1">
                    <a:lumMod val="75000"/>
                    <a:lumOff val="25000"/>
                  </a:schemeClr>
                </a:solidFill>
                <a:latin typeface="Trebuchet MS"/>
              </a:rPr>
              <a:t>Afkomstig uit vruchtlichaam</a:t>
            </a:r>
            <a:endParaRPr lang="en-US" sz="1800" b="0" strike="noStrike" spc="-1" dirty="0">
              <a:solidFill>
                <a:schemeClr val="dk1">
                  <a:lumMod val="75000"/>
                  <a:lumOff val="25000"/>
                </a:schemeClr>
              </a:solidFill>
              <a:latin typeface="Trebuchet MS"/>
            </a:endParaRPr>
          </a:p>
          <a:p>
            <a:pPr marL="343080" indent="-343080" defTabSz="457200">
              <a:lnSpc>
                <a:spcPct val="100000"/>
              </a:lnSpc>
              <a:spcBef>
                <a:spcPts val="1001"/>
              </a:spcBef>
              <a:buClr>
                <a:srgbClr val="90C226"/>
              </a:buClr>
              <a:buSzPct val="80000"/>
              <a:buFont typeface="Wingdings 3" charset="2"/>
              <a:buChar char=""/>
            </a:pPr>
            <a:r>
              <a:rPr lang="nl-NL" sz="1800" b="0" strike="noStrike" spc="-1" dirty="0">
                <a:solidFill>
                  <a:schemeClr val="dk1">
                    <a:lumMod val="75000"/>
                    <a:lumOff val="25000"/>
                  </a:schemeClr>
                </a:solidFill>
                <a:latin typeface="Trebuchet MS"/>
              </a:rPr>
              <a:t>Biologische teelt</a:t>
            </a:r>
            <a:endParaRPr lang="en-US" sz="1800" b="0" strike="noStrike" spc="-1" dirty="0">
              <a:solidFill>
                <a:schemeClr val="dk1">
                  <a:lumMod val="75000"/>
                  <a:lumOff val="25000"/>
                </a:schemeClr>
              </a:solidFill>
              <a:latin typeface="Trebuchet MS"/>
            </a:endParaRPr>
          </a:p>
          <a:p>
            <a:pPr marL="343080" indent="-343080" defTabSz="457200">
              <a:lnSpc>
                <a:spcPct val="100000"/>
              </a:lnSpc>
              <a:spcBef>
                <a:spcPts val="1001"/>
              </a:spcBef>
              <a:buClr>
                <a:srgbClr val="90C226"/>
              </a:buClr>
              <a:buSzPct val="80000"/>
              <a:buFont typeface="Wingdings 3" charset="2"/>
              <a:buChar char=""/>
            </a:pPr>
            <a:r>
              <a:rPr lang="nl-NL" sz="1800" b="0" strike="noStrike" spc="-1" dirty="0">
                <a:solidFill>
                  <a:schemeClr val="dk1">
                    <a:lumMod val="75000"/>
                    <a:lumOff val="25000"/>
                  </a:schemeClr>
                </a:solidFill>
                <a:latin typeface="Trebuchet MS"/>
              </a:rPr>
              <a:t>Bevat min. 30% </a:t>
            </a:r>
            <a:r>
              <a:rPr lang="nl-NL" sz="1800" b="0" strike="noStrike" spc="-1" dirty="0" err="1">
                <a:solidFill>
                  <a:schemeClr val="dk1">
                    <a:lumMod val="75000"/>
                    <a:lumOff val="25000"/>
                  </a:schemeClr>
                </a:solidFill>
                <a:latin typeface="Trebuchet MS"/>
              </a:rPr>
              <a:t>polysacharides</a:t>
            </a:r>
            <a:r>
              <a:rPr lang="nl-NL" sz="1800" b="0" strike="noStrike" spc="-1" dirty="0">
                <a:solidFill>
                  <a:schemeClr val="dk1">
                    <a:lumMod val="75000"/>
                    <a:lumOff val="25000"/>
                  </a:schemeClr>
                </a:solidFill>
                <a:latin typeface="Trebuchet MS"/>
              </a:rPr>
              <a:t> – </a:t>
            </a:r>
            <a:r>
              <a:rPr lang="nl-NL" sz="1800" b="0" strike="noStrike" spc="-1" dirty="0" err="1">
                <a:solidFill>
                  <a:schemeClr val="dk1">
                    <a:lumMod val="75000"/>
                    <a:lumOff val="25000"/>
                  </a:schemeClr>
                </a:solidFill>
                <a:latin typeface="Trebuchet MS"/>
              </a:rPr>
              <a:t>o.a</a:t>
            </a:r>
            <a:r>
              <a:rPr lang="nl-NL" sz="1800" b="0" strike="noStrike" spc="-1" dirty="0">
                <a:solidFill>
                  <a:schemeClr val="dk1">
                    <a:lumMod val="75000"/>
                    <a:lumOff val="25000"/>
                  </a:schemeClr>
                </a:solidFill>
                <a:latin typeface="Trebuchet MS"/>
              </a:rPr>
              <a:t> </a:t>
            </a:r>
            <a:r>
              <a:rPr lang="nl-NL" sz="1800" b="0" strike="noStrike" spc="-1" dirty="0" err="1">
                <a:solidFill>
                  <a:schemeClr val="dk1">
                    <a:lumMod val="75000"/>
                    <a:lumOff val="25000"/>
                  </a:schemeClr>
                </a:solidFill>
                <a:latin typeface="Trebuchet MS"/>
              </a:rPr>
              <a:t>beta</a:t>
            </a:r>
            <a:r>
              <a:rPr lang="nl-NL" sz="1800" b="0" strike="noStrike" spc="-1" dirty="0">
                <a:solidFill>
                  <a:schemeClr val="dk1">
                    <a:lumMod val="75000"/>
                    <a:lumOff val="25000"/>
                  </a:schemeClr>
                </a:solidFill>
                <a:latin typeface="Trebuchet MS"/>
              </a:rPr>
              <a:t> glucanen</a:t>
            </a:r>
            <a:endParaRPr lang="en-US" sz="1800" b="0" strike="noStrike" spc="-1" dirty="0">
              <a:solidFill>
                <a:schemeClr val="dk1">
                  <a:lumMod val="75000"/>
                  <a:lumOff val="25000"/>
                </a:schemeClr>
              </a:solidFill>
              <a:latin typeface="Trebuchet MS"/>
            </a:endParaRPr>
          </a:p>
          <a:p>
            <a:pPr marL="343080" indent="-343080" defTabSz="457200">
              <a:lnSpc>
                <a:spcPct val="100000"/>
              </a:lnSpc>
              <a:spcBef>
                <a:spcPts val="1001"/>
              </a:spcBef>
              <a:buClr>
                <a:srgbClr val="90C226"/>
              </a:buClr>
              <a:buSzPct val="80000"/>
              <a:buFont typeface="Wingdings 3" charset="2"/>
              <a:buChar char=""/>
            </a:pPr>
            <a:r>
              <a:rPr lang="nl-NL" sz="1800" b="0" strike="noStrike" spc="-1" dirty="0">
                <a:solidFill>
                  <a:schemeClr val="dk1">
                    <a:lumMod val="75000"/>
                    <a:lumOff val="25000"/>
                  </a:schemeClr>
                </a:solidFill>
                <a:latin typeface="Trebuchet MS"/>
              </a:rPr>
              <a:t>Werkzame </a:t>
            </a:r>
            <a:r>
              <a:rPr lang="nl-NL" sz="1800" b="0" strike="noStrike" spc="-1" dirty="0" err="1">
                <a:solidFill>
                  <a:schemeClr val="dk1">
                    <a:lumMod val="75000"/>
                    <a:lumOff val="25000"/>
                  </a:schemeClr>
                </a:solidFill>
                <a:latin typeface="Trebuchet MS"/>
              </a:rPr>
              <a:t>hericenonen</a:t>
            </a:r>
            <a:r>
              <a:rPr lang="nl-NL" sz="1800" b="0" strike="noStrike" spc="-1" dirty="0">
                <a:solidFill>
                  <a:schemeClr val="dk1">
                    <a:lumMod val="75000"/>
                    <a:lumOff val="25000"/>
                  </a:schemeClr>
                </a:solidFill>
                <a:latin typeface="Trebuchet MS"/>
              </a:rPr>
              <a:t> en </a:t>
            </a:r>
            <a:r>
              <a:rPr lang="nl-NL" sz="1800" b="0" strike="noStrike" spc="-1" dirty="0" err="1">
                <a:solidFill>
                  <a:schemeClr val="dk1">
                    <a:lumMod val="75000"/>
                    <a:lumOff val="25000"/>
                  </a:schemeClr>
                </a:solidFill>
                <a:latin typeface="Trebuchet MS"/>
              </a:rPr>
              <a:t>erinacin</a:t>
            </a:r>
            <a:endParaRPr lang="en-US" sz="1800" b="0" strike="noStrike" spc="-1" dirty="0">
              <a:solidFill>
                <a:schemeClr val="dk1">
                  <a:lumMod val="75000"/>
                  <a:lumOff val="25000"/>
                </a:schemeClr>
              </a:solidFill>
              <a:latin typeface="Trebuchet MS"/>
            </a:endParaRPr>
          </a:p>
          <a:p>
            <a:pPr marL="0" indent="0" defTabSz="457200">
              <a:lnSpc>
                <a:spcPct val="100000"/>
              </a:lnSpc>
              <a:spcBef>
                <a:spcPts val="1001"/>
              </a:spcBef>
              <a:buClr>
                <a:srgbClr val="90C226"/>
              </a:buClr>
              <a:buSzPct val="80000"/>
              <a:buNone/>
            </a:pPr>
            <a:endParaRPr lang="en-US" sz="1800" b="0" strike="noStrike" spc="-1" dirty="0">
              <a:solidFill>
                <a:schemeClr val="dk1">
                  <a:lumMod val="75000"/>
                  <a:lumOff val="25000"/>
                </a:schemeClr>
              </a:solidFill>
              <a:latin typeface="Trebuchet MS"/>
            </a:endParaRPr>
          </a:p>
          <a:p>
            <a:pPr marL="343080" indent="-343080" defTabSz="457200">
              <a:lnSpc>
                <a:spcPct val="100000"/>
              </a:lnSpc>
              <a:spcBef>
                <a:spcPts val="1001"/>
              </a:spcBef>
              <a:buClr>
                <a:srgbClr val="90C226"/>
              </a:buClr>
              <a:buSzPct val="80000"/>
              <a:buFont typeface="Wingdings 3" charset="2"/>
              <a:buChar char=""/>
            </a:pPr>
            <a:endParaRPr lang="en-US" sz="1800" b="0" strike="noStrike" spc="-1" dirty="0">
              <a:solidFill>
                <a:schemeClr val="dk1">
                  <a:lumMod val="75000"/>
                  <a:lumOff val="25000"/>
                </a:schemeClr>
              </a:solidFill>
              <a:latin typeface="Trebuchet MS"/>
            </a:endParaRPr>
          </a:p>
        </p:txBody>
      </p:sp>
      <p:pic>
        <p:nvPicPr>
          <p:cNvPr id="3" name="Afbeelding 2">
            <a:extLst>
              <a:ext uri="{FF2B5EF4-FFF2-40B4-BE49-F238E27FC236}">
                <a16:creationId xmlns:a16="http://schemas.microsoft.com/office/drawing/2014/main" id="{7512363B-DDE7-50AA-A19E-135773F5509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82454" y="1568236"/>
            <a:ext cx="2791146" cy="3721528"/>
          </a:xfrm>
          <a:prstGeom prst="rect">
            <a:avLst/>
          </a:prstGeom>
        </p:spPr>
      </p:pic>
    </p:spTree>
  </p:cSld>
  <p:clrMapOvr>
    <a:masterClrMapping/>
  </p:clrMapOvr>
</p:sld>
</file>

<file path=ppt/theme/theme1.xml><?xml version="1.0" encoding="utf-8"?>
<a:theme xmlns:a="http://schemas.openxmlformats.org/drawingml/2006/main" name="Facet">
  <a:themeElements>
    <a:clrScheme name="Facet">
      <a:dk1>
        <a:srgbClr val="000000"/>
      </a:dk1>
      <a:lt1>
        <a:srgbClr val="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majorFont>
      <a:minorFont>
        <a:latin typeface="Trebuchet MS" panose="020B0603020202020204"/>
        <a:ea typeface=""/>
        <a:cs typeface=""/>
      </a:minorFont>
    </a:fontScheme>
    <a:fmtScheme>
      <a:fillStyleLst>
        <a:solidFill>
          <a:schemeClr val="phClr"/>
        </a:solidFill>
        <a:gradFill>
          <a:gsLst>
            <a:gs pos="0">
              <a:schemeClr val="phClr">
                <a:tint val="65000"/>
                <a:lumMod val="110000"/>
              </a:schemeClr>
            </a:gs>
            <a:gs pos="88000">
              <a:schemeClr val="phClr">
                <a:tint val="90000"/>
              </a:schemeClr>
            </a:gs>
          </a:gsLst>
          <a:lin ang="5400000" scaled="0"/>
          <a:tileRect/>
        </a:gradFill>
        <a:gradFill>
          <a:gsLst>
            <a:gs pos="0">
              <a:schemeClr val="phClr">
                <a:tint val="96000"/>
                <a:lumMod val="100000"/>
              </a:schemeClr>
            </a:gs>
            <a:gs pos="78000">
              <a:schemeClr val="phClr">
                <a:shade val="94000"/>
                <a:lumMod val="94000"/>
              </a:schemeClr>
            </a:gs>
          </a:gsLst>
          <a:lin ang="5400000" scaled="0"/>
          <a:tileRect/>
        </a:gradFill>
      </a:fillStyleLst>
      <a:lnStyleLst>
        <a:ln w="12700" cap="rnd" cmpd="sng" algn="ctr">
          <a:prstDash val="solid"/>
        </a:ln>
        <a:ln w="19050" cap="rnd" cmpd="sng" algn="ctr">
          <a:prstDash val="solid"/>
        </a:ln>
        <a:ln w="25400" cap="rnd"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90000"/>
                <a:lumMod val="104000"/>
              </a:schemeClr>
            </a:gs>
            <a:gs pos="94000">
              <a:schemeClr val="phClr">
                <a:shade val="96000"/>
                <a:lumMod val="82000"/>
              </a:schemeClr>
            </a:gs>
          </a:gsLst>
          <a:lin ang="5400000" scaled="0"/>
          <a:tileRect/>
        </a:gradFill>
        <a:gradFill>
          <a:gsLst>
            <a:gs pos="0">
              <a:schemeClr val="phClr">
                <a:tint val="90000"/>
                <a:lumMod val="110000"/>
              </a:schemeClr>
            </a:gs>
            <a:gs pos="100000">
              <a:schemeClr val="phClr">
                <a:shade val="94000"/>
                <a:lumMod val="96000"/>
              </a:schemeClr>
            </a:gs>
          </a:gsLst>
          <a:path path="circle">
            <a:fillToRect l="50000" t="50000" r="100000" b="100000"/>
          </a:path>
          <a:tileRect/>
        </a:gradFill>
      </a:bgFillStyleLst>
    </a:fmtScheme>
  </a:themeElements>
  <a:objectDefaults/>
  <a:extraClrSchemeLst/>
</a:theme>
</file>

<file path=ppt/theme/theme2.xml><?xml version="1.0" encoding="utf-8"?>
<a:theme xmlns:a="http://schemas.openxmlformats.org/drawingml/2006/main" name="Facet">
  <a:themeElements>
    <a:clrScheme name="Facet">
      <a:dk1>
        <a:srgbClr val="000000"/>
      </a:dk1>
      <a:lt1>
        <a:srgbClr val="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majorFont>
      <a:minorFont>
        <a:latin typeface="Trebuchet MS" panose="020B0603020202020204"/>
        <a:ea typeface=""/>
        <a:cs typeface=""/>
      </a:minorFont>
    </a:fontScheme>
    <a:fmtScheme>
      <a:fillStyleLst>
        <a:solidFill>
          <a:schemeClr val="phClr"/>
        </a:solidFill>
        <a:gradFill>
          <a:gsLst>
            <a:gs pos="0">
              <a:schemeClr val="phClr">
                <a:tint val="65000"/>
                <a:lumMod val="110000"/>
              </a:schemeClr>
            </a:gs>
            <a:gs pos="88000">
              <a:schemeClr val="phClr">
                <a:tint val="90000"/>
              </a:schemeClr>
            </a:gs>
          </a:gsLst>
          <a:lin ang="5400000" scaled="0"/>
          <a:tileRect/>
        </a:gradFill>
        <a:gradFill>
          <a:gsLst>
            <a:gs pos="0">
              <a:schemeClr val="phClr">
                <a:tint val="96000"/>
                <a:lumMod val="100000"/>
              </a:schemeClr>
            </a:gs>
            <a:gs pos="78000">
              <a:schemeClr val="phClr">
                <a:shade val="94000"/>
                <a:lumMod val="94000"/>
              </a:schemeClr>
            </a:gs>
          </a:gsLst>
          <a:lin ang="5400000" scaled="0"/>
          <a:tileRect/>
        </a:gradFill>
      </a:fillStyleLst>
      <a:lnStyleLst>
        <a:ln w="12700" cap="rnd" cmpd="sng" algn="ctr">
          <a:prstDash val="solid"/>
        </a:ln>
        <a:ln w="19050" cap="rnd" cmpd="sng" algn="ctr">
          <a:prstDash val="solid"/>
        </a:ln>
        <a:ln w="25400" cap="rnd"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90000"/>
                <a:lumMod val="104000"/>
              </a:schemeClr>
            </a:gs>
            <a:gs pos="94000">
              <a:schemeClr val="phClr">
                <a:shade val="96000"/>
                <a:lumMod val="82000"/>
              </a:schemeClr>
            </a:gs>
          </a:gsLst>
          <a:lin ang="5400000" scaled="0"/>
          <a:tileRect/>
        </a:gradFill>
        <a:gradFill>
          <a:gsLst>
            <a:gs pos="0">
              <a:schemeClr val="phClr">
                <a:tint val="90000"/>
                <a:lumMod val="110000"/>
              </a:schemeClr>
            </a:gs>
            <a:gs pos="100000">
              <a:schemeClr val="phClr">
                <a:shade val="94000"/>
                <a:lumMod val="96000"/>
              </a:schemeClr>
            </a:gs>
          </a:gsLst>
          <a:path path="circle">
            <a:fillToRect l="50000" t="50000" r="100000" b="10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2949</TotalTime>
  <Words>1206</Words>
  <Application>Microsoft Office PowerPoint</Application>
  <PresentationFormat>Breedbeeld</PresentationFormat>
  <Paragraphs>169</Paragraphs>
  <Slides>21</Slides>
  <Notes>0</Notes>
  <HiddenSlides>0</HiddenSlides>
  <MMClips>0</MMClips>
  <ScaleCrop>false</ScaleCrop>
  <HeadingPairs>
    <vt:vector size="6" baseType="variant">
      <vt:variant>
        <vt:lpstr>Gebruikte lettertypen</vt:lpstr>
      </vt:variant>
      <vt:variant>
        <vt:i4>7</vt:i4>
      </vt:variant>
      <vt:variant>
        <vt:lpstr>Thema</vt:lpstr>
      </vt:variant>
      <vt:variant>
        <vt:i4>2</vt:i4>
      </vt:variant>
      <vt:variant>
        <vt:lpstr>Diatitels</vt:lpstr>
      </vt:variant>
      <vt:variant>
        <vt:i4>21</vt:i4>
      </vt:variant>
    </vt:vector>
  </HeadingPairs>
  <TitlesOfParts>
    <vt:vector size="30" baseType="lpstr">
      <vt:lpstr>Arial</vt:lpstr>
      <vt:lpstr>Calibri</vt:lpstr>
      <vt:lpstr>Symbol</vt:lpstr>
      <vt:lpstr>Times New Roman</vt:lpstr>
      <vt:lpstr>Trebuchet MS</vt:lpstr>
      <vt:lpstr>Wingdings</vt:lpstr>
      <vt:lpstr>Wingdings 3</vt:lpstr>
      <vt:lpstr>Facet</vt:lpstr>
      <vt:lpstr>Facet</vt:lpstr>
      <vt:lpstr>Erica: Nieuw!</vt:lpstr>
      <vt:lpstr>Erica suppletie</vt:lpstr>
      <vt:lpstr>Magnesium tauraat</vt:lpstr>
      <vt:lpstr>Magnesium bisglycinaat </vt:lpstr>
      <vt:lpstr>Magnesium bisglycinaat tabletten   </vt:lpstr>
      <vt:lpstr>Solidago complex</vt:lpstr>
      <vt:lpstr>Solidago complex</vt:lpstr>
      <vt:lpstr>Solidago complex</vt:lpstr>
      <vt:lpstr>Lion’s mane extract</vt:lpstr>
      <vt:lpstr>Lion’s mane</vt:lpstr>
      <vt:lpstr>PowerPoint-presentatie</vt:lpstr>
      <vt:lpstr>Reishi</vt:lpstr>
      <vt:lpstr>Cordyceps</vt:lpstr>
      <vt:lpstr>Vitamine K2 &amp; D3 softgels </vt:lpstr>
      <vt:lpstr>Vitamine K2 &amp; D3 softgels </vt:lpstr>
      <vt:lpstr>Lysine Pure way</vt:lpstr>
      <vt:lpstr>Lysine Pure way</vt:lpstr>
      <vt:lpstr>Binnenkort verwacht:                        Slaap &amp; Stress Support capsules</vt:lpstr>
      <vt:lpstr>Binnenkort verwacht:                        Slaap &amp; Stress Support capsules</vt:lpstr>
      <vt:lpstr>Vraag &amp; Aanbod</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M Fiselier</dc:creator>
  <dc:description/>
  <cp:lastModifiedBy>Coen Zijerveld</cp:lastModifiedBy>
  <cp:revision>143</cp:revision>
  <cp:lastPrinted>2025-10-06T14:26:38Z</cp:lastPrinted>
  <dcterms:created xsi:type="dcterms:W3CDTF">2024-10-11T07:51:12Z</dcterms:created>
  <dcterms:modified xsi:type="dcterms:W3CDTF">2025-11-04T13:30:09Z</dcterms:modified>
  <dc:language>nl-NL</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Breedbeeld</vt:lpwstr>
  </property>
  <property fmtid="{D5CDD505-2E9C-101B-9397-08002B2CF9AE}" pid="3" name="Slides">
    <vt:i4>16</vt:i4>
  </property>
</Properties>
</file>